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921" r:id="rId2"/>
  </p:sldMasterIdLst>
  <p:notesMasterIdLst>
    <p:notesMasterId r:id="rId18"/>
  </p:notesMasterIdLst>
  <p:handoutMasterIdLst>
    <p:handoutMasterId r:id="rId19"/>
  </p:handoutMasterIdLst>
  <p:sldIdLst>
    <p:sldId id="258" r:id="rId3"/>
    <p:sldId id="325" r:id="rId4"/>
    <p:sldId id="326" r:id="rId5"/>
    <p:sldId id="340" r:id="rId6"/>
    <p:sldId id="336" r:id="rId7"/>
    <p:sldId id="337" r:id="rId8"/>
    <p:sldId id="338" r:id="rId9"/>
    <p:sldId id="339" r:id="rId10"/>
    <p:sldId id="335" r:id="rId11"/>
    <p:sldId id="334" r:id="rId12"/>
    <p:sldId id="327" r:id="rId13"/>
    <p:sldId id="329" r:id="rId14"/>
    <p:sldId id="330" r:id="rId15"/>
    <p:sldId id="332" r:id="rId16"/>
    <p:sldId id="333" r:id="rId17"/>
  </p:sldIdLst>
  <p:sldSz cx="9144000" cy="6858000" type="screen4x3"/>
  <p:notesSz cx="6858000" cy="9144000"/>
  <p:defaultTextStyle>
    <a:defPPr>
      <a:defRPr lang="it-IT"/>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84925" autoAdjust="0"/>
  </p:normalViewPr>
  <p:slideViewPr>
    <p:cSldViewPr>
      <p:cViewPr varScale="1">
        <p:scale>
          <a:sx n="71" d="100"/>
          <a:sy n="71" d="100"/>
        </p:scale>
        <p:origin x="1272" y="60"/>
      </p:cViewPr>
      <p:guideLst>
        <p:guide orient="horz" pos="2160"/>
        <p:guide pos="2880"/>
      </p:guideLst>
    </p:cSldViewPr>
  </p:slideViewPr>
  <p:outlineViewPr>
    <p:cViewPr>
      <p:scale>
        <a:sx n="33" d="100"/>
        <a:sy n="33" d="100"/>
      </p:scale>
      <p:origin x="0" y="-966"/>
    </p:cViewPr>
  </p:outlin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D62A791-A1BE-4735-8CC4-EFD2E57E7B18}" type="datetime1">
              <a:rPr lang="it-IT" altLang="it-CH"/>
              <a:pPr/>
              <a:t>30/03/2017</a:t>
            </a:fld>
            <a:endParaRPr lang="it-IT" altLang="it-CH"/>
          </a:p>
        </p:txBody>
      </p:sp>
      <p:sp>
        <p:nvSpPr>
          <p:cNvPr id="4" name="Segnaposto piè di pagina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AFE6F5F-0CCC-4456-820E-FD4A2C6AF1D8}" type="slidenum">
              <a:rPr lang="it-IT" altLang="it-CH"/>
              <a:pPr/>
              <a:t>‹N›</a:t>
            </a:fld>
            <a:endParaRPr lang="it-IT" altLang="it-CH"/>
          </a:p>
        </p:txBody>
      </p:sp>
    </p:spTree>
    <p:extLst>
      <p:ext uri="{BB962C8B-B14F-4D97-AF65-F5344CB8AC3E}">
        <p14:creationId xmlns:p14="http://schemas.microsoft.com/office/powerpoint/2010/main" val="14102661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it-IT"/>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it-IT"/>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Click to edit Master text styles</a:t>
            </a:r>
          </a:p>
          <a:p>
            <a:pPr lvl="1"/>
            <a:r>
              <a:rPr lang="it-IT" noProof="0"/>
              <a:t>Second level</a:t>
            </a:r>
          </a:p>
          <a:p>
            <a:pPr lvl="2"/>
            <a:r>
              <a:rPr lang="it-IT" noProof="0"/>
              <a:t>Third level</a:t>
            </a:r>
          </a:p>
          <a:p>
            <a:pPr lvl="3"/>
            <a:r>
              <a:rPr lang="it-IT" noProof="0"/>
              <a:t>Fourth level</a:t>
            </a:r>
          </a:p>
          <a:p>
            <a:pPr lvl="4"/>
            <a:r>
              <a:rPr lang="it-IT" noProof="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it-IT"/>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1BFB8AF-ECA7-4BD3-9BDB-168B17C9CE4C}" type="slidenum">
              <a:rPr lang="it-IT" altLang="it-CH"/>
              <a:pPr/>
              <a:t>‹N›</a:t>
            </a:fld>
            <a:endParaRPr lang="it-IT" altLang="it-CH"/>
          </a:p>
        </p:txBody>
      </p:sp>
    </p:spTree>
    <p:extLst>
      <p:ext uri="{BB962C8B-B14F-4D97-AF65-F5344CB8AC3E}">
        <p14:creationId xmlns:p14="http://schemas.microsoft.com/office/powerpoint/2010/main" val="76630660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11BFB8AF-ECA7-4BD3-9BDB-168B17C9CE4C}" type="slidenum">
              <a:rPr lang="it-IT" altLang="it-CH" smtClean="0"/>
              <a:pPr/>
              <a:t>1</a:t>
            </a:fld>
            <a:endParaRPr lang="it-IT" altLang="it-CH"/>
          </a:p>
        </p:txBody>
      </p:sp>
    </p:spTree>
    <p:extLst>
      <p:ext uri="{BB962C8B-B14F-4D97-AF65-F5344CB8AC3E}">
        <p14:creationId xmlns:p14="http://schemas.microsoft.com/office/powerpoint/2010/main" val="1737858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1BFB8AF-ECA7-4BD3-9BDB-168B17C9CE4C}" type="slidenum">
              <a:rPr lang="it-IT" altLang="it-CH" smtClean="0"/>
              <a:pPr/>
              <a:t>10</a:t>
            </a:fld>
            <a:endParaRPr lang="it-IT" altLang="it-CH"/>
          </a:p>
        </p:txBody>
      </p:sp>
    </p:spTree>
    <p:extLst>
      <p:ext uri="{BB962C8B-B14F-4D97-AF65-F5344CB8AC3E}">
        <p14:creationId xmlns:p14="http://schemas.microsoft.com/office/powerpoint/2010/main" val="3181906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1BFB8AF-ECA7-4BD3-9BDB-168B17C9CE4C}" type="slidenum">
              <a:rPr lang="it-IT" altLang="it-CH" smtClean="0"/>
              <a:pPr/>
              <a:t>11</a:t>
            </a:fld>
            <a:endParaRPr lang="it-IT" altLang="it-CH"/>
          </a:p>
        </p:txBody>
      </p:sp>
    </p:spTree>
    <p:extLst>
      <p:ext uri="{BB962C8B-B14F-4D97-AF65-F5344CB8AC3E}">
        <p14:creationId xmlns:p14="http://schemas.microsoft.com/office/powerpoint/2010/main" val="3656210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1BFB8AF-ECA7-4BD3-9BDB-168B17C9CE4C}" type="slidenum">
              <a:rPr lang="it-IT" altLang="it-CH" smtClean="0"/>
              <a:pPr/>
              <a:t>13</a:t>
            </a:fld>
            <a:endParaRPr lang="it-IT" altLang="it-CH"/>
          </a:p>
        </p:txBody>
      </p:sp>
    </p:spTree>
    <p:extLst>
      <p:ext uri="{BB962C8B-B14F-4D97-AF65-F5344CB8AC3E}">
        <p14:creationId xmlns:p14="http://schemas.microsoft.com/office/powerpoint/2010/main" val="969733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11BFB8AF-ECA7-4BD3-9BDB-168B17C9CE4C}" type="slidenum">
              <a:rPr lang="it-IT" altLang="it-CH" smtClean="0"/>
              <a:pPr/>
              <a:t>14</a:t>
            </a:fld>
            <a:endParaRPr lang="it-IT" altLang="it-CH"/>
          </a:p>
        </p:txBody>
      </p:sp>
    </p:spTree>
    <p:extLst>
      <p:ext uri="{BB962C8B-B14F-4D97-AF65-F5344CB8AC3E}">
        <p14:creationId xmlns:p14="http://schemas.microsoft.com/office/powerpoint/2010/main" val="755113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5" name="Rettangolo 8"/>
          <p:cNvSpPr/>
          <p:nvPr userDrawn="1"/>
        </p:nvSpPr>
        <p:spPr>
          <a:xfrm>
            <a:off x="0" y="0"/>
            <a:ext cx="9144000" cy="1752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sz="1800">
              <a:solidFill>
                <a:srgbClr val="FFFFFF"/>
              </a:solidFill>
            </a:endParaRPr>
          </a:p>
        </p:txBody>
      </p:sp>
      <p:pic>
        <p:nvPicPr>
          <p:cNvPr id="6" name="Immagine 9" descr="Modulo_SUPSI_DACD_ISAAC.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0363" y="179388"/>
            <a:ext cx="4424362"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323850" y="1773238"/>
            <a:ext cx="8496300" cy="1584325"/>
          </a:xfrm>
        </p:spPr>
        <p:txBody>
          <a:bodyPr/>
          <a:lstStyle>
            <a:lvl1pPr>
              <a:defRPr sz="4800"/>
            </a:lvl1pPr>
          </a:lstStyle>
          <a:p>
            <a:r>
              <a:rPr lang="en-US" smtClean="0"/>
              <a:t>Click to edit Master title style</a:t>
            </a:r>
            <a:endParaRPr lang="it-IT" dirty="0"/>
          </a:p>
        </p:txBody>
      </p:sp>
      <p:sp>
        <p:nvSpPr>
          <p:cNvPr id="5123" name="Rectangle 3"/>
          <p:cNvSpPr>
            <a:spLocks noGrp="1" noChangeArrowheads="1"/>
          </p:cNvSpPr>
          <p:nvPr>
            <p:ph type="subTitle" idx="1"/>
          </p:nvPr>
        </p:nvSpPr>
        <p:spPr>
          <a:xfrm>
            <a:off x="323850" y="3357563"/>
            <a:ext cx="8496300" cy="1900237"/>
          </a:xfrm>
        </p:spPr>
        <p:txBody>
          <a:bodyPr/>
          <a:lstStyle>
            <a:lvl1pPr marL="0" indent="0">
              <a:buFontTx/>
              <a:buNone/>
              <a:defRPr/>
            </a:lvl1pPr>
          </a:lstStyle>
          <a:p>
            <a:r>
              <a:rPr lang="en-US" smtClean="0"/>
              <a:t>Click to edit Master subtitle style</a:t>
            </a:r>
            <a:endParaRPr lang="it-IT" dirty="0"/>
          </a:p>
        </p:txBody>
      </p:sp>
      <p:sp>
        <p:nvSpPr>
          <p:cNvPr id="13" name="Segnaposto testo 12"/>
          <p:cNvSpPr>
            <a:spLocks noGrp="1"/>
          </p:cNvSpPr>
          <p:nvPr>
            <p:ph type="body" sz="quarter" idx="13"/>
          </p:nvPr>
        </p:nvSpPr>
        <p:spPr>
          <a:xfrm>
            <a:off x="326931" y="5371908"/>
            <a:ext cx="8497183" cy="952691"/>
          </a:xfrm>
        </p:spPr>
        <p:txBody>
          <a:bodyPr/>
          <a:lstStyle>
            <a:lvl1pPr algn="l">
              <a:buNone/>
              <a:defRPr sz="1800"/>
            </a:lvl1pPr>
          </a:lstStyle>
          <a:p>
            <a:pPr lvl="0"/>
            <a:r>
              <a:rPr lang="en-US" smtClean="0"/>
              <a:t>Click to edit Master text styles</a:t>
            </a:r>
          </a:p>
        </p:txBody>
      </p:sp>
      <p:sp>
        <p:nvSpPr>
          <p:cNvPr id="7" name="Rectangle 4"/>
          <p:cNvSpPr>
            <a:spLocks noGrp="1" noChangeArrowheads="1"/>
          </p:cNvSpPr>
          <p:nvPr>
            <p:ph type="dt" sz="half" idx="14"/>
          </p:nvPr>
        </p:nvSpPr>
        <p:spPr>
          <a:xfrm>
            <a:off x="323850" y="6454775"/>
            <a:ext cx="2133600" cy="403225"/>
          </a:xfrm>
        </p:spPr>
        <p:txBody>
          <a:bodyPr/>
          <a:lstStyle>
            <a:lvl1pPr>
              <a:defRPr/>
            </a:lvl1pPr>
          </a:lstStyle>
          <a:p>
            <a:r>
              <a:rPr lang="it-CH" altLang="it-CH" smtClean="0"/>
              <a:t>31.03.2017</a:t>
            </a:r>
            <a:endParaRPr lang="it-IT" altLang="it-CH"/>
          </a:p>
        </p:txBody>
      </p:sp>
      <p:sp>
        <p:nvSpPr>
          <p:cNvPr id="8" name="Rectangle 5"/>
          <p:cNvSpPr>
            <a:spLocks noGrp="1" noChangeArrowheads="1"/>
          </p:cNvSpPr>
          <p:nvPr>
            <p:ph type="ftr" sz="quarter" idx="15"/>
          </p:nvPr>
        </p:nvSpPr>
        <p:spPr>
          <a:xfrm>
            <a:off x="2484438" y="6454775"/>
            <a:ext cx="6335712" cy="403225"/>
          </a:xfrm>
        </p:spPr>
        <p:txBody>
          <a:bodyPr/>
          <a:lstStyle>
            <a:lvl1pPr>
              <a:defRPr/>
            </a:lvl1pPr>
          </a:lstStyle>
          <a:p>
            <a:pPr>
              <a:defRPr/>
            </a:pPr>
            <a:endParaRPr lang="it-IT"/>
          </a:p>
        </p:txBody>
      </p:sp>
      <p:sp>
        <p:nvSpPr>
          <p:cNvPr id="9" name="Rectangle 6"/>
          <p:cNvSpPr>
            <a:spLocks noGrp="1" noChangeArrowheads="1"/>
          </p:cNvSpPr>
          <p:nvPr>
            <p:ph type="sldNum" sz="quarter" idx="16"/>
          </p:nvPr>
        </p:nvSpPr>
        <p:spPr/>
        <p:txBody>
          <a:bodyPr/>
          <a:lstStyle>
            <a:lvl1pPr>
              <a:defRPr/>
            </a:lvl1pPr>
          </a:lstStyle>
          <a:p>
            <a:fld id="{C4523BE0-AFB7-47F1-B07F-C8C1653DF074}" type="slidenum">
              <a:rPr lang="it-IT" altLang="it-CH"/>
              <a:pPr/>
              <a:t>‹N›</a:t>
            </a:fld>
            <a:endParaRPr lang="it-IT" altLang="it-CH"/>
          </a:p>
        </p:txBody>
      </p:sp>
    </p:spTree>
    <p:extLst>
      <p:ext uri="{BB962C8B-B14F-4D97-AF65-F5344CB8AC3E}">
        <p14:creationId xmlns:p14="http://schemas.microsoft.com/office/powerpoint/2010/main" val="6310158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oletto fondo celeste">
    <p:bg>
      <p:bgPr>
        <a:solidFill>
          <a:srgbClr val="0096FF"/>
        </a:solidFill>
        <a:effectLst/>
      </p:bgPr>
    </p:bg>
    <p:spTree>
      <p:nvGrpSpPr>
        <p:cNvPr id="1" name=""/>
        <p:cNvGrpSpPr/>
        <p:nvPr/>
      </p:nvGrpSpPr>
      <p:grpSpPr>
        <a:xfrm>
          <a:off x="0" y="0"/>
          <a:ext cx="0" cy="0"/>
          <a:chOff x="0" y="0"/>
          <a:chExt cx="0" cy="0"/>
        </a:xfrm>
      </p:grpSpPr>
      <p:sp>
        <p:nvSpPr>
          <p:cNvPr id="3" name="Rectangle 3"/>
          <p:cNvSpPr>
            <a:spLocks noGrp="1" noChangeArrowheads="1"/>
          </p:cNvSpPr>
          <p:nvPr userDrawn="1"/>
        </p:nvSpPr>
        <p:spPr bwMode="auto">
          <a:xfrm>
            <a:off x="1117600" y="185738"/>
            <a:ext cx="6661150" cy="476250"/>
          </a:xfrm>
          <a:prstGeom prst="rect">
            <a:avLst/>
          </a:prstGeom>
          <a:noFill/>
          <a:ln w="9525">
            <a:noFill/>
            <a:miter lim="800000"/>
            <a:headEnd/>
            <a:tailEnd/>
          </a:ln>
        </p:spPr>
        <p:txBody>
          <a:bodyPr lIns="0" tIns="0" rIns="0" bIns="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it-CH" sz="1200">
                <a:solidFill>
                  <a:srgbClr val="FFFFFF"/>
                </a:solidFill>
              </a:rPr>
              <a:t>DACD / ISAAC / Titolo principale della presentazione</a:t>
            </a:r>
          </a:p>
          <a:p>
            <a:endParaRPr lang="it-IT" altLang="it-CH" sz="1200">
              <a:solidFill>
                <a:srgbClr val="FFFFFF"/>
              </a:solidFill>
            </a:endParaRPr>
          </a:p>
          <a:p>
            <a:endParaRPr lang="it-IT" altLang="it-CH" sz="1200">
              <a:solidFill>
                <a:srgbClr val="FFFFFF"/>
              </a:solidFill>
            </a:endParaRPr>
          </a:p>
        </p:txBody>
      </p:sp>
      <p:pic>
        <p:nvPicPr>
          <p:cNvPr id="4" name="Immagine 2" descr="logo_SUPSI_acr_ne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6075" y="209550"/>
            <a:ext cx="469900"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olo 1"/>
          <p:cNvSpPr>
            <a:spLocks noGrp="1"/>
          </p:cNvSpPr>
          <p:nvPr>
            <p:ph type="title"/>
          </p:nvPr>
        </p:nvSpPr>
        <p:spPr>
          <a:xfrm>
            <a:off x="324000" y="1854000"/>
            <a:ext cx="8519314" cy="2184600"/>
          </a:xfrm>
          <a:prstGeom prst="rect">
            <a:avLst/>
          </a:prstGeom>
        </p:spPr>
        <p:txBody>
          <a:bodyPr lIns="0" tIns="0" rIns="0" bIns="0"/>
          <a:lstStyle>
            <a:lvl1pPr algn="l">
              <a:defRPr sz="4800" b="0">
                <a:solidFill>
                  <a:schemeClr val="bg1"/>
                </a:solidFill>
              </a:defRPr>
            </a:lvl1pPr>
          </a:lstStyle>
          <a:p>
            <a:r>
              <a:rPr lang="fr-CH" dirty="0" smtClean="0"/>
              <a:t>Fare clic per modificare stile</a:t>
            </a:r>
            <a:endParaRPr lang="it-IT" dirty="0"/>
          </a:p>
        </p:txBody>
      </p:sp>
      <p:sp>
        <p:nvSpPr>
          <p:cNvPr id="5" name="Segnaposto data 2"/>
          <p:cNvSpPr>
            <a:spLocks noGrp="1"/>
          </p:cNvSpPr>
          <p:nvPr>
            <p:ph type="dt" sz="half" idx="10"/>
          </p:nvPr>
        </p:nvSpPr>
        <p:spPr>
          <a:xfrm>
            <a:off x="323850" y="6453188"/>
            <a:ext cx="2133600" cy="404812"/>
          </a:xfrm>
          <a:prstGeom prst="rect">
            <a:avLst/>
          </a:prstGeom>
        </p:spPr>
        <p:txBody>
          <a:bodyPr vert="horz" wrap="square" lIns="0" tIns="0" rIns="0" bIns="0" numCol="1" anchor="t" anchorCtr="0" compatLnSpc="1">
            <a:prstTxWarp prst="textNoShape">
              <a:avLst/>
            </a:prstTxWarp>
          </a:bodyPr>
          <a:lstStyle>
            <a:lvl1pPr>
              <a:defRPr sz="1000">
                <a:solidFill>
                  <a:schemeClr val="bg1"/>
                </a:solidFill>
              </a:defRPr>
            </a:lvl1pPr>
          </a:lstStyle>
          <a:p>
            <a:r>
              <a:rPr lang="it-CH" altLang="it-CH" smtClean="0"/>
              <a:t>31.03.2017</a:t>
            </a:r>
            <a:endParaRPr lang="it-IT" altLang="it-CH"/>
          </a:p>
        </p:txBody>
      </p:sp>
      <p:sp>
        <p:nvSpPr>
          <p:cNvPr id="6" name="Segnaposto piè di pagina 3"/>
          <p:cNvSpPr>
            <a:spLocks noGrp="1"/>
          </p:cNvSpPr>
          <p:nvPr>
            <p:ph type="ftr" sz="quarter" idx="11"/>
          </p:nvPr>
        </p:nvSpPr>
        <p:spPr>
          <a:xfrm>
            <a:off x="2484438" y="6453188"/>
            <a:ext cx="6335712" cy="404812"/>
          </a:xfrm>
          <a:prstGeom prst="rect">
            <a:avLst/>
          </a:prstGeom>
        </p:spPr>
        <p:txBody>
          <a:bodyPr vert="horz" wrap="square" lIns="0" tIns="0" rIns="0" bIns="0" numCol="1" anchor="t" anchorCtr="0" compatLnSpc="1">
            <a:prstTxWarp prst="textNoShape">
              <a:avLst/>
            </a:prstTxWarp>
          </a:bodyPr>
          <a:lstStyle>
            <a:lvl1pPr>
              <a:defRPr sz="1000">
                <a:solidFill>
                  <a:schemeClr val="bg1"/>
                </a:solidFill>
                <a:ea typeface="+mn-ea"/>
                <a:cs typeface="+mn-cs"/>
              </a:defRPr>
            </a:lvl1pPr>
          </a:lstStyle>
          <a:p>
            <a:pPr>
              <a:defRPr/>
            </a:pPr>
            <a:endParaRPr lang="it-IT"/>
          </a:p>
        </p:txBody>
      </p:sp>
      <p:sp>
        <p:nvSpPr>
          <p:cNvPr id="7" name="Segnaposto numero diapositiva 4"/>
          <p:cNvSpPr>
            <a:spLocks noGrp="1"/>
          </p:cNvSpPr>
          <p:nvPr>
            <p:ph type="sldNum" sz="quarter" idx="12"/>
          </p:nvPr>
        </p:nvSpPr>
        <p:spPr>
          <a:xfrm>
            <a:off x="8077200" y="188913"/>
            <a:ext cx="742950" cy="476250"/>
          </a:xfrm>
          <a:prstGeom prst="rect">
            <a:avLst/>
          </a:prstGeom>
        </p:spPr>
        <p:txBody>
          <a:bodyPr vert="horz" wrap="square" lIns="0" tIns="0" rIns="0" bIns="0" numCol="1" anchor="t" anchorCtr="0" compatLnSpc="1">
            <a:prstTxWarp prst="textNoShape">
              <a:avLst/>
            </a:prstTxWarp>
          </a:bodyPr>
          <a:lstStyle>
            <a:lvl1pPr algn="r">
              <a:defRPr sz="1000">
                <a:solidFill>
                  <a:schemeClr val="bg1"/>
                </a:solidFill>
              </a:defRPr>
            </a:lvl1pPr>
          </a:lstStyle>
          <a:p>
            <a:fld id="{62B907AB-B1FE-485C-921E-EEDC554F1C3B}" type="slidenum">
              <a:rPr lang="it-IT" altLang="it-CH"/>
              <a:pPr/>
              <a:t>‹N›</a:t>
            </a:fld>
            <a:endParaRPr lang="it-IT" altLang="it-CH"/>
          </a:p>
        </p:txBody>
      </p:sp>
    </p:spTree>
    <p:extLst>
      <p:ext uri="{BB962C8B-B14F-4D97-AF65-F5344CB8AC3E}">
        <p14:creationId xmlns:p14="http://schemas.microsoft.com/office/powerpoint/2010/main" val="3106782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oletto fondo blu">
    <p:bg>
      <p:bgPr>
        <a:solidFill>
          <a:schemeClr val="accent1"/>
        </a:solidFill>
        <a:effectLst/>
      </p:bgPr>
    </p:bg>
    <p:spTree>
      <p:nvGrpSpPr>
        <p:cNvPr id="1" name=""/>
        <p:cNvGrpSpPr/>
        <p:nvPr/>
      </p:nvGrpSpPr>
      <p:grpSpPr>
        <a:xfrm>
          <a:off x="0" y="0"/>
          <a:ext cx="0" cy="0"/>
          <a:chOff x="0" y="0"/>
          <a:chExt cx="0" cy="0"/>
        </a:xfrm>
      </p:grpSpPr>
      <p:sp>
        <p:nvSpPr>
          <p:cNvPr id="3" name="Rectangle 3"/>
          <p:cNvSpPr>
            <a:spLocks noGrp="1" noChangeArrowheads="1"/>
          </p:cNvSpPr>
          <p:nvPr userDrawn="1"/>
        </p:nvSpPr>
        <p:spPr bwMode="auto">
          <a:xfrm>
            <a:off x="1117600" y="185738"/>
            <a:ext cx="6661150" cy="476250"/>
          </a:xfrm>
          <a:prstGeom prst="rect">
            <a:avLst/>
          </a:prstGeom>
          <a:noFill/>
          <a:ln w="9525">
            <a:noFill/>
            <a:miter lim="800000"/>
            <a:headEnd/>
            <a:tailEnd/>
          </a:ln>
        </p:spPr>
        <p:txBody>
          <a:bodyPr lIns="0" tIns="0" rIns="0" bIns="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it-CH" sz="1200" dirty="0">
                <a:solidFill>
                  <a:srgbClr val="FFFFFF"/>
                </a:solidFill>
              </a:rPr>
              <a:t>DACD / ISAAC / Titolo principale della presentazione</a:t>
            </a:r>
          </a:p>
          <a:p>
            <a:endParaRPr lang="it-IT" altLang="it-CH" sz="1200" dirty="0">
              <a:solidFill>
                <a:srgbClr val="FFFFFF"/>
              </a:solidFill>
            </a:endParaRPr>
          </a:p>
          <a:p>
            <a:endParaRPr lang="it-IT" altLang="it-CH" sz="1200" dirty="0">
              <a:solidFill>
                <a:srgbClr val="FFFFFF"/>
              </a:solidFill>
            </a:endParaRPr>
          </a:p>
        </p:txBody>
      </p:sp>
      <p:pic>
        <p:nvPicPr>
          <p:cNvPr id="4" name="Immagine 2" descr="logo_SUPSI_acr_ne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6075" y="209550"/>
            <a:ext cx="469900"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olo 1"/>
          <p:cNvSpPr>
            <a:spLocks noGrp="1"/>
          </p:cNvSpPr>
          <p:nvPr>
            <p:ph type="title"/>
          </p:nvPr>
        </p:nvSpPr>
        <p:spPr>
          <a:xfrm>
            <a:off x="324000" y="1854000"/>
            <a:ext cx="8519314" cy="2184600"/>
          </a:xfrm>
          <a:prstGeom prst="rect">
            <a:avLst/>
          </a:prstGeom>
        </p:spPr>
        <p:txBody>
          <a:bodyPr lIns="0" tIns="0" rIns="0" bIns="0"/>
          <a:lstStyle>
            <a:lvl1pPr algn="l">
              <a:defRPr sz="4800" b="0">
                <a:solidFill>
                  <a:schemeClr val="bg1"/>
                </a:solidFill>
              </a:defRPr>
            </a:lvl1pPr>
          </a:lstStyle>
          <a:p>
            <a:r>
              <a:rPr lang="fr-CH" dirty="0" smtClean="0"/>
              <a:t>Fare clic per modificare stile</a:t>
            </a:r>
            <a:endParaRPr lang="it-IT" dirty="0"/>
          </a:p>
        </p:txBody>
      </p:sp>
      <p:sp>
        <p:nvSpPr>
          <p:cNvPr id="5" name="Segnaposto data 2"/>
          <p:cNvSpPr>
            <a:spLocks noGrp="1"/>
          </p:cNvSpPr>
          <p:nvPr>
            <p:ph type="dt" sz="half" idx="10"/>
          </p:nvPr>
        </p:nvSpPr>
        <p:spPr>
          <a:xfrm>
            <a:off x="323850" y="6453188"/>
            <a:ext cx="2133600" cy="404812"/>
          </a:xfrm>
          <a:prstGeom prst="rect">
            <a:avLst/>
          </a:prstGeom>
        </p:spPr>
        <p:txBody>
          <a:bodyPr vert="horz" wrap="square" lIns="0" tIns="0" rIns="0" bIns="0" numCol="1" anchor="t" anchorCtr="0" compatLnSpc="1">
            <a:prstTxWarp prst="textNoShape">
              <a:avLst/>
            </a:prstTxWarp>
          </a:bodyPr>
          <a:lstStyle>
            <a:lvl1pPr>
              <a:defRPr sz="1000">
                <a:solidFill>
                  <a:schemeClr val="bg1"/>
                </a:solidFill>
              </a:defRPr>
            </a:lvl1pPr>
          </a:lstStyle>
          <a:p>
            <a:r>
              <a:rPr lang="it-CH" altLang="it-CH" smtClean="0"/>
              <a:t>31.03.2017</a:t>
            </a:r>
            <a:endParaRPr lang="it-IT" altLang="it-CH"/>
          </a:p>
        </p:txBody>
      </p:sp>
      <p:sp>
        <p:nvSpPr>
          <p:cNvPr id="6" name="Segnaposto piè di pagina 3"/>
          <p:cNvSpPr>
            <a:spLocks noGrp="1"/>
          </p:cNvSpPr>
          <p:nvPr>
            <p:ph type="ftr" sz="quarter" idx="11"/>
          </p:nvPr>
        </p:nvSpPr>
        <p:spPr>
          <a:xfrm>
            <a:off x="2484438" y="6453188"/>
            <a:ext cx="6335712" cy="404812"/>
          </a:xfrm>
          <a:prstGeom prst="rect">
            <a:avLst/>
          </a:prstGeom>
        </p:spPr>
        <p:txBody>
          <a:bodyPr vert="horz" wrap="square" lIns="0" tIns="0" rIns="0" bIns="0" numCol="1" anchor="t" anchorCtr="0" compatLnSpc="1">
            <a:prstTxWarp prst="textNoShape">
              <a:avLst/>
            </a:prstTxWarp>
          </a:bodyPr>
          <a:lstStyle>
            <a:lvl1pPr>
              <a:defRPr sz="1000">
                <a:solidFill>
                  <a:schemeClr val="bg1"/>
                </a:solidFill>
                <a:ea typeface="+mn-ea"/>
                <a:cs typeface="+mn-cs"/>
              </a:defRPr>
            </a:lvl1pPr>
          </a:lstStyle>
          <a:p>
            <a:pPr>
              <a:defRPr/>
            </a:pPr>
            <a:endParaRPr lang="it-IT"/>
          </a:p>
        </p:txBody>
      </p:sp>
      <p:sp>
        <p:nvSpPr>
          <p:cNvPr id="7" name="Segnaposto numero diapositiva 4"/>
          <p:cNvSpPr>
            <a:spLocks noGrp="1"/>
          </p:cNvSpPr>
          <p:nvPr>
            <p:ph type="sldNum" sz="quarter" idx="12"/>
          </p:nvPr>
        </p:nvSpPr>
        <p:spPr>
          <a:xfrm>
            <a:off x="8077200" y="188913"/>
            <a:ext cx="742950" cy="476250"/>
          </a:xfrm>
          <a:prstGeom prst="rect">
            <a:avLst/>
          </a:prstGeom>
        </p:spPr>
        <p:txBody>
          <a:bodyPr vert="horz" wrap="square" lIns="0" tIns="0" rIns="0" bIns="0" numCol="1" anchor="t" anchorCtr="0" compatLnSpc="1">
            <a:prstTxWarp prst="textNoShape">
              <a:avLst/>
            </a:prstTxWarp>
          </a:bodyPr>
          <a:lstStyle>
            <a:lvl1pPr algn="r">
              <a:defRPr sz="1000">
                <a:solidFill>
                  <a:schemeClr val="bg1"/>
                </a:solidFill>
              </a:defRPr>
            </a:lvl1pPr>
          </a:lstStyle>
          <a:p>
            <a:fld id="{A2F92A7F-2E82-4E28-AFF0-BE9231F4D2B7}" type="slidenum">
              <a:rPr lang="it-IT" altLang="it-CH"/>
              <a:pPr/>
              <a:t>‹N›</a:t>
            </a:fld>
            <a:endParaRPr lang="it-IT" altLang="it-CH"/>
          </a:p>
        </p:txBody>
      </p:sp>
    </p:spTree>
    <p:extLst>
      <p:ext uri="{BB962C8B-B14F-4D97-AF65-F5344CB8AC3E}">
        <p14:creationId xmlns:p14="http://schemas.microsoft.com/office/powerpoint/2010/main" val="1794327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23850" y="765647"/>
            <a:ext cx="8496300" cy="719137"/>
          </a:xfrm>
        </p:spPr>
        <p:txBody>
          <a:bodyPr/>
          <a:lstStyle>
            <a:lvl1pPr>
              <a:defRPr sz="2400"/>
            </a:lvl1pPr>
          </a:lstStyle>
          <a:p>
            <a:r>
              <a:rPr lang="en-US" smtClean="0"/>
              <a:t>Click to edit Master title style</a:t>
            </a:r>
            <a:endParaRPr lang="it-IT" dirty="0"/>
          </a:p>
        </p:txBody>
      </p:sp>
      <p:sp>
        <p:nvSpPr>
          <p:cNvPr id="3" name="Segnaposto contenuto 2"/>
          <p:cNvSpPr>
            <a:spLocks noGrp="1"/>
          </p:cNvSpPr>
          <p:nvPr>
            <p:ph idx="1"/>
          </p:nvPr>
        </p:nvSpPr>
        <p:spPr>
          <a:xfrm>
            <a:off x="323850" y="1628801"/>
            <a:ext cx="8496300" cy="4608488"/>
          </a:xfrm>
        </p:spPr>
        <p:txBody>
          <a:bodyPr/>
          <a:lstStyle>
            <a:lvl1pPr>
              <a:defRPr sz="18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dirty="0"/>
          </a:p>
        </p:txBody>
      </p:sp>
      <p:sp>
        <p:nvSpPr>
          <p:cNvPr id="4" name="Rectangle 4"/>
          <p:cNvSpPr>
            <a:spLocks noGrp="1" noChangeArrowheads="1"/>
          </p:cNvSpPr>
          <p:nvPr>
            <p:ph type="dt" sz="half" idx="10"/>
          </p:nvPr>
        </p:nvSpPr>
        <p:spPr>
          <a:ln/>
        </p:spPr>
        <p:txBody>
          <a:bodyPr/>
          <a:lstStyle>
            <a:lvl1pPr>
              <a:defRPr/>
            </a:lvl1pPr>
          </a:lstStyle>
          <a:p>
            <a:r>
              <a:rPr lang="it-CH" altLang="it-CH" smtClean="0"/>
              <a:t>31.03.2017</a:t>
            </a:r>
            <a:endParaRPr lang="it-IT" altLang="it-CH"/>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48347743-816D-4DC8-A5C7-FEF6F1926248}" type="slidenum">
              <a:rPr lang="it-IT" altLang="it-CH"/>
              <a:pPr/>
              <a:t>‹N›</a:t>
            </a:fld>
            <a:endParaRPr lang="it-IT" altLang="it-CH"/>
          </a:p>
        </p:txBody>
      </p:sp>
    </p:spTree>
    <p:extLst>
      <p:ext uri="{BB962C8B-B14F-4D97-AF65-F5344CB8AC3E}">
        <p14:creationId xmlns:p14="http://schemas.microsoft.com/office/powerpoint/2010/main" val="8110707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2400"/>
            </a:lvl1pPr>
          </a:lstStyle>
          <a:p>
            <a:r>
              <a:rPr lang="en-US" smtClean="0"/>
              <a:t>Click to edit Master title style</a:t>
            </a:r>
            <a:endParaRPr lang="it-IT" dirty="0"/>
          </a:p>
        </p:txBody>
      </p:sp>
      <p:sp>
        <p:nvSpPr>
          <p:cNvPr id="3" name="Segnaposto contenuto 2"/>
          <p:cNvSpPr>
            <a:spLocks noGrp="1"/>
          </p:cNvSpPr>
          <p:nvPr>
            <p:ph sz="half" idx="1"/>
          </p:nvPr>
        </p:nvSpPr>
        <p:spPr>
          <a:xfrm>
            <a:off x="323850" y="1916113"/>
            <a:ext cx="4171950" cy="4321175"/>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dirty="0"/>
          </a:p>
        </p:txBody>
      </p:sp>
      <p:sp>
        <p:nvSpPr>
          <p:cNvPr id="4" name="Segnaposto contenuto 3"/>
          <p:cNvSpPr>
            <a:spLocks noGrp="1"/>
          </p:cNvSpPr>
          <p:nvPr>
            <p:ph sz="half" idx="2"/>
          </p:nvPr>
        </p:nvSpPr>
        <p:spPr>
          <a:xfrm>
            <a:off x="4648200" y="1916113"/>
            <a:ext cx="4171950" cy="4321175"/>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dirty="0"/>
          </a:p>
        </p:txBody>
      </p:sp>
      <p:sp>
        <p:nvSpPr>
          <p:cNvPr id="5" name="Rectangle 4"/>
          <p:cNvSpPr>
            <a:spLocks noGrp="1" noChangeArrowheads="1"/>
          </p:cNvSpPr>
          <p:nvPr>
            <p:ph type="dt" sz="half" idx="10"/>
          </p:nvPr>
        </p:nvSpPr>
        <p:spPr>
          <a:ln/>
        </p:spPr>
        <p:txBody>
          <a:bodyPr/>
          <a:lstStyle>
            <a:lvl1pPr>
              <a:defRPr/>
            </a:lvl1pPr>
          </a:lstStyle>
          <a:p>
            <a:r>
              <a:rPr lang="it-CH" altLang="it-CH" smtClean="0"/>
              <a:t>31.03.2017</a:t>
            </a:r>
            <a:endParaRPr lang="it-IT" altLang="it-CH"/>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fld id="{A022C899-D776-41D6-ABC0-56A14022A2D0}" type="slidenum">
              <a:rPr lang="it-IT" altLang="it-CH"/>
              <a:pPr/>
              <a:t>‹N›</a:t>
            </a:fld>
            <a:endParaRPr lang="it-IT" altLang="it-CH"/>
          </a:p>
        </p:txBody>
      </p:sp>
    </p:spTree>
    <p:extLst>
      <p:ext uri="{BB962C8B-B14F-4D97-AF65-F5344CB8AC3E}">
        <p14:creationId xmlns:p14="http://schemas.microsoft.com/office/powerpoint/2010/main" val="26729583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04800" y="1126800"/>
            <a:ext cx="8534400" cy="579438"/>
          </a:xfrm>
        </p:spPr>
        <p:txBody>
          <a:bodyPr/>
          <a:lstStyle>
            <a:lvl1pPr>
              <a:defRPr sz="2400"/>
            </a:lvl1pPr>
          </a:lstStyle>
          <a:p>
            <a:r>
              <a:rPr lang="en-US" smtClean="0"/>
              <a:t>Click to edit Master title style</a:t>
            </a:r>
            <a:endParaRPr lang="it-IT" dirty="0"/>
          </a:p>
        </p:txBody>
      </p:sp>
      <p:sp>
        <p:nvSpPr>
          <p:cNvPr id="3" name="Segnaposto testo 2"/>
          <p:cNvSpPr>
            <a:spLocks noGrp="1"/>
          </p:cNvSpPr>
          <p:nvPr>
            <p:ph type="body" idx="1"/>
          </p:nvPr>
        </p:nvSpPr>
        <p:spPr>
          <a:xfrm>
            <a:off x="304800" y="1752600"/>
            <a:ext cx="4192588" cy="639762"/>
          </a:xfrm>
        </p:spPr>
        <p:txBody>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Segnaposto contenuto 3"/>
          <p:cNvSpPr>
            <a:spLocks noGrp="1"/>
          </p:cNvSpPr>
          <p:nvPr>
            <p:ph sz="half" idx="2"/>
          </p:nvPr>
        </p:nvSpPr>
        <p:spPr>
          <a:xfrm>
            <a:off x="304800" y="2438399"/>
            <a:ext cx="4192588" cy="3687763"/>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dirty="0"/>
          </a:p>
        </p:txBody>
      </p:sp>
      <p:sp>
        <p:nvSpPr>
          <p:cNvPr id="5" name="Segnaposto testo 4"/>
          <p:cNvSpPr>
            <a:spLocks noGrp="1"/>
          </p:cNvSpPr>
          <p:nvPr>
            <p:ph type="body" sz="quarter" idx="3"/>
          </p:nvPr>
        </p:nvSpPr>
        <p:spPr>
          <a:xfrm>
            <a:off x="4645025" y="1752600"/>
            <a:ext cx="4194175" cy="639762"/>
          </a:xfrm>
        </p:spPr>
        <p:txBody>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Segnaposto contenuto 5"/>
          <p:cNvSpPr>
            <a:spLocks noGrp="1"/>
          </p:cNvSpPr>
          <p:nvPr>
            <p:ph sz="quarter" idx="4"/>
          </p:nvPr>
        </p:nvSpPr>
        <p:spPr>
          <a:xfrm>
            <a:off x="4645025" y="2438399"/>
            <a:ext cx="4194175" cy="3687763"/>
          </a:xfrm>
        </p:spPr>
        <p:txBody>
          <a:bodyPr>
            <a:noAutofit/>
          </a:bodyPr>
          <a:lstStyle>
            <a:lvl1pPr>
              <a:defRPr sz="1800"/>
            </a:lvl1pPr>
            <a:lvl2pPr>
              <a:defRPr sz="1800"/>
            </a:lvl2pPr>
            <a:lvl3pPr>
              <a:defRPr sz="1800"/>
            </a:lvl3pPr>
            <a:lvl4pPr>
              <a:defRPr sz="1800"/>
            </a:lvl4pPr>
            <a:lvl5pPr>
              <a:buNone/>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dirty="0" smtClean="0"/>
          </a:p>
        </p:txBody>
      </p:sp>
      <p:sp>
        <p:nvSpPr>
          <p:cNvPr id="7" name="Rectangle 4"/>
          <p:cNvSpPr>
            <a:spLocks noGrp="1" noChangeArrowheads="1"/>
          </p:cNvSpPr>
          <p:nvPr>
            <p:ph type="dt" sz="half" idx="10"/>
          </p:nvPr>
        </p:nvSpPr>
        <p:spPr>
          <a:ln/>
        </p:spPr>
        <p:txBody>
          <a:bodyPr/>
          <a:lstStyle>
            <a:lvl1pPr>
              <a:defRPr/>
            </a:lvl1pPr>
          </a:lstStyle>
          <a:p>
            <a:r>
              <a:rPr lang="it-CH" altLang="it-CH" smtClean="0"/>
              <a:t>31.03.2017</a:t>
            </a:r>
            <a:endParaRPr lang="it-IT" altLang="it-CH"/>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fld id="{C1E51131-74BD-49A0-B1EE-D083E333DF2D}" type="slidenum">
              <a:rPr lang="it-IT" altLang="it-CH"/>
              <a:pPr/>
              <a:t>‹N›</a:t>
            </a:fld>
            <a:endParaRPr lang="it-IT" altLang="it-CH"/>
          </a:p>
        </p:txBody>
      </p:sp>
    </p:spTree>
    <p:extLst>
      <p:ext uri="{BB962C8B-B14F-4D97-AF65-F5344CB8AC3E}">
        <p14:creationId xmlns:p14="http://schemas.microsoft.com/office/powerpoint/2010/main" val="2351354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305999" y="1125538"/>
            <a:ext cx="8516267" cy="719137"/>
          </a:xfrm>
        </p:spPr>
        <p:txBody>
          <a:bodyPr/>
          <a:lstStyle>
            <a:lvl1pPr>
              <a:defRPr sz="2400"/>
            </a:lvl1pPr>
          </a:lstStyle>
          <a:p>
            <a:r>
              <a:rPr lang="en-US" smtClean="0"/>
              <a:t>Click to edit Master title style</a:t>
            </a:r>
            <a:endParaRPr lang="it-IT" dirty="0"/>
          </a:p>
        </p:txBody>
      </p:sp>
      <p:sp>
        <p:nvSpPr>
          <p:cNvPr id="3" name="Rectangle 4"/>
          <p:cNvSpPr>
            <a:spLocks noGrp="1" noChangeArrowheads="1"/>
          </p:cNvSpPr>
          <p:nvPr>
            <p:ph type="dt" sz="half" idx="10"/>
          </p:nvPr>
        </p:nvSpPr>
        <p:spPr>
          <a:ln/>
        </p:spPr>
        <p:txBody>
          <a:bodyPr/>
          <a:lstStyle>
            <a:lvl1pPr>
              <a:defRPr/>
            </a:lvl1pPr>
          </a:lstStyle>
          <a:p>
            <a:r>
              <a:rPr lang="it-CH" altLang="it-CH" smtClean="0"/>
              <a:t>31.03.2017</a:t>
            </a:r>
            <a:endParaRPr lang="it-IT" altLang="it-CH"/>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fld id="{A0C8462F-0235-4A5E-A055-75745683B81E}" type="slidenum">
              <a:rPr lang="it-IT" altLang="it-CH"/>
              <a:pPr/>
              <a:t>‹N›</a:t>
            </a:fld>
            <a:endParaRPr lang="it-IT" altLang="it-CH"/>
          </a:p>
        </p:txBody>
      </p:sp>
    </p:spTree>
    <p:extLst>
      <p:ext uri="{BB962C8B-B14F-4D97-AF65-F5344CB8AC3E}">
        <p14:creationId xmlns:p14="http://schemas.microsoft.com/office/powerpoint/2010/main" val="32060570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it-CH" altLang="it-CH" smtClean="0"/>
              <a:t>31.03.2017</a:t>
            </a:r>
            <a:endParaRPr lang="it-IT" altLang="it-CH"/>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fld id="{6F314AAC-C4FF-4052-A450-48033D3DE8FA}" type="slidenum">
              <a:rPr lang="it-IT" altLang="it-CH"/>
              <a:pPr/>
              <a:t>‹N›</a:t>
            </a:fld>
            <a:endParaRPr lang="it-IT" altLang="it-CH"/>
          </a:p>
        </p:txBody>
      </p:sp>
    </p:spTree>
    <p:extLst>
      <p:ext uri="{BB962C8B-B14F-4D97-AF65-F5344CB8AC3E}">
        <p14:creationId xmlns:p14="http://schemas.microsoft.com/office/powerpoint/2010/main" val="18034716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26335" y="1127797"/>
            <a:ext cx="3026465" cy="914400"/>
          </a:xfrm>
        </p:spPr>
        <p:txBody>
          <a:bodyPr/>
          <a:lstStyle>
            <a:lvl1pPr algn="l">
              <a:defRPr sz="2400" b="0"/>
            </a:lvl1pPr>
          </a:lstStyle>
          <a:p>
            <a:r>
              <a:rPr lang="en-US" smtClean="0"/>
              <a:t>Click to edit Master title style</a:t>
            </a:r>
            <a:endParaRPr lang="it-IT" dirty="0"/>
          </a:p>
        </p:txBody>
      </p:sp>
      <p:sp>
        <p:nvSpPr>
          <p:cNvPr id="3" name="Segnaposto contenuto 2"/>
          <p:cNvSpPr>
            <a:spLocks noGrp="1"/>
          </p:cNvSpPr>
          <p:nvPr>
            <p:ph idx="1"/>
          </p:nvPr>
        </p:nvSpPr>
        <p:spPr>
          <a:xfrm>
            <a:off x="3575050" y="1126800"/>
            <a:ext cx="5244820" cy="4995525"/>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dirty="0"/>
          </a:p>
        </p:txBody>
      </p:sp>
      <p:sp>
        <p:nvSpPr>
          <p:cNvPr id="4" name="Segnaposto testo 3"/>
          <p:cNvSpPr>
            <a:spLocks noGrp="1"/>
          </p:cNvSpPr>
          <p:nvPr>
            <p:ph type="body" sz="half" idx="2"/>
          </p:nvPr>
        </p:nvSpPr>
        <p:spPr>
          <a:xfrm>
            <a:off x="326336" y="2133600"/>
            <a:ext cx="3026464" cy="39925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it-CH" altLang="it-CH" smtClean="0"/>
              <a:t>31.03.2017</a:t>
            </a:r>
            <a:endParaRPr lang="it-IT" altLang="it-CH"/>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fld id="{DA3E9370-6F07-4546-8CB4-3FF141B91502}" type="slidenum">
              <a:rPr lang="it-IT" altLang="it-CH"/>
              <a:pPr/>
              <a:t>‹N›</a:t>
            </a:fld>
            <a:endParaRPr lang="it-IT" altLang="it-CH"/>
          </a:p>
        </p:txBody>
      </p:sp>
    </p:spTree>
    <p:extLst>
      <p:ext uri="{BB962C8B-B14F-4D97-AF65-F5344CB8AC3E}">
        <p14:creationId xmlns:p14="http://schemas.microsoft.com/office/powerpoint/2010/main" val="1478390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04800" y="4800600"/>
            <a:ext cx="8519314" cy="566738"/>
          </a:xfrm>
        </p:spPr>
        <p:txBody>
          <a:bodyPr/>
          <a:lstStyle>
            <a:lvl1pPr algn="l">
              <a:defRPr sz="2400" b="0"/>
            </a:lvl1pPr>
          </a:lstStyle>
          <a:p>
            <a:r>
              <a:rPr lang="en-US" smtClean="0"/>
              <a:t>Click to edit Master title style</a:t>
            </a:r>
            <a:endParaRPr lang="it-IT" dirty="0"/>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it-IT" noProof="0" smtClean="0"/>
          </a:p>
        </p:txBody>
      </p:sp>
      <p:sp>
        <p:nvSpPr>
          <p:cNvPr id="4" name="Segnaposto testo 3"/>
          <p:cNvSpPr>
            <a:spLocks noGrp="1"/>
          </p:cNvSpPr>
          <p:nvPr>
            <p:ph type="body" sz="half" idx="2"/>
          </p:nvPr>
        </p:nvSpPr>
        <p:spPr>
          <a:xfrm>
            <a:off x="304800" y="5367338"/>
            <a:ext cx="8519314"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it-CH" altLang="it-CH" smtClean="0"/>
              <a:t>31.03.2017</a:t>
            </a:r>
            <a:endParaRPr lang="it-IT" altLang="it-CH"/>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fld id="{556BF3E3-71E4-4C27-AB88-C9FAD6A488A2}" type="slidenum">
              <a:rPr lang="it-IT" altLang="it-CH"/>
              <a:pPr/>
              <a:t>‹N›</a:t>
            </a:fld>
            <a:endParaRPr lang="it-IT" altLang="it-CH"/>
          </a:p>
        </p:txBody>
      </p:sp>
    </p:spTree>
    <p:extLst>
      <p:ext uri="{BB962C8B-B14F-4D97-AF65-F5344CB8AC3E}">
        <p14:creationId xmlns:p14="http://schemas.microsoft.com/office/powerpoint/2010/main" val="8985842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oletto fondo verde">
    <p:bg>
      <p:bgPr>
        <a:solidFill>
          <a:srgbClr val="46A01E"/>
        </a:solidFill>
        <a:effectLst/>
      </p:bgPr>
    </p:bg>
    <p:spTree>
      <p:nvGrpSpPr>
        <p:cNvPr id="1" name=""/>
        <p:cNvGrpSpPr/>
        <p:nvPr/>
      </p:nvGrpSpPr>
      <p:grpSpPr>
        <a:xfrm>
          <a:off x="0" y="0"/>
          <a:ext cx="0" cy="0"/>
          <a:chOff x="0" y="0"/>
          <a:chExt cx="0" cy="0"/>
        </a:xfrm>
      </p:grpSpPr>
      <p:sp>
        <p:nvSpPr>
          <p:cNvPr id="3" name="Rectangle 3"/>
          <p:cNvSpPr>
            <a:spLocks noGrp="1" noChangeArrowheads="1"/>
          </p:cNvSpPr>
          <p:nvPr userDrawn="1"/>
        </p:nvSpPr>
        <p:spPr bwMode="auto">
          <a:xfrm>
            <a:off x="1117600" y="185738"/>
            <a:ext cx="6661150" cy="476250"/>
          </a:xfrm>
          <a:prstGeom prst="rect">
            <a:avLst/>
          </a:prstGeom>
          <a:noFill/>
          <a:ln w="9525">
            <a:noFill/>
            <a:miter lim="800000"/>
            <a:headEnd/>
            <a:tailEnd/>
          </a:ln>
        </p:spPr>
        <p:txBody>
          <a:bodyPr lIns="0" tIns="0" rIns="0" bIns="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it-CH" sz="1200">
                <a:solidFill>
                  <a:srgbClr val="FFFFFF"/>
                </a:solidFill>
              </a:rPr>
              <a:t>DACD / ISAAC / Titolo principale della presentazione</a:t>
            </a:r>
          </a:p>
          <a:p>
            <a:endParaRPr lang="it-IT" altLang="it-CH" sz="1200">
              <a:solidFill>
                <a:srgbClr val="FFFFFF"/>
              </a:solidFill>
            </a:endParaRPr>
          </a:p>
          <a:p>
            <a:endParaRPr lang="it-IT" altLang="it-CH" sz="1200">
              <a:solidFill>
                <a:srgbClr val="FFFFFF"/>
              </a:solidFill>
            </a:endParaRPr>
          </a:p>
        </p:txBody>
      </p:sp>
      <p:pic>
        <p:nvPicPr>
          <p:cNvPr id="4" name="Immagine 2" descr="logo_SUPSI_acr_ne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6075" y="209550"/>
            <a:ext cx="469900"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olo 1"/>
          <p:cNvSpPr>
            <a:spLocks noGrp="1"/>
          </p:cNvSpPr>
          <p:nvPr>
            <p:ph type="title"/>
          </p:nvPr>
        </p:nvSpPr>
        <p:spPr>
          <a:xfrm>
            <a:off x="324000" y="1854000"/>
            <a:ext cx="8519314" cy="2184600"/>
          </a:xfrm>
          <a:prstGeom prst="rect">
            <a:avLst/>
          </a:prstGeom>
        </p:spPr>
        <p:txBody>
          <a:bodyPr lIns="0" tIns="0" rIns="0" bIns="0"/>
          <a:lstStyle>
            <a:lvl1pPr algn="l">
              <a:defRPr sz="4800" b="0">
                <a:solidFill>
                  <a:schemeClr val="bg1"/>
                </a:solidFill>
              </a:defRPr>
            </a:lvl1pPr>
          </a:lstStyle>
          <a:p>
            <a:r>
              <a:rPr lang="fr-CH" dirty="0" smtClean="0"/>
              <a:t>Fare clic per modificare stile</a:t>
            </a:r>
            <a:endParaRPr lang="it-IT" dirty="0"/>
          </a:p>
        </p:txBody>
      </p:sp>
      <p:sp>
        <p:nvSpPr>
          <p:cNvPr id="5" name="Segnaposto data 2"/>
          <p:cNvSpPr>
            <a:spLocks noGrp="1"/>
          </p:cNvSpPr>
          <p:nvPr>
            <p:ph type="dt" sz="half" idx="10"/>
          </p:nvPr>
        </p:nvSpPr>
        <p:spPr>
          <a:xfrm>
            <a:off x="323850" y="6453188"/>
            <a:ext cx="2133600" cy="404812"/>
          </a:xfrm>
          <a:prstGeom prst="rect">
            <a:avLst/>
          </a:prstGeom>
        </p:spPr>
        <p:txBody>
          <a:bodyPr vert="horz" wrap="square" lIns="0" tIns="0" rIns="0" bIns="0" numCol="1" anchor="t" anchorCtr="0" compatLnSpc="1">
            <a:prstTxWarp prst="textNoShape">
              <a:avLst/>
            </a:prstTxWarp>
          </a:bodyPr>
          <a:lstStyle>
            <a:lvl1pPr>
              <a:defRPr sz="1000">
                <a:solidFill>
                  <a:schemeClr val="bg1"/>
                </a:solidFill>
              </a:defRPr>
            </a:lvl1pPr>
          </a:lstStyle>
          <a:p>
            <a:r>
              <a:rPr lang="it-CH" altLang="it-CH" smtClean="0"/>
              <a:t>31.03.2017</a:t>
            </a:r>
            <a:endParaRPr lang="it-IT" altLang="it-CH"/>
          </a:p>
        </p:txBody>
      </p:sp>
      <p:sp>
        <p:nvSpPr>
          <p:cNvPr id="6" name="Segnaposto piè di pagina 3"/>
          <p:cNvSpPr>
            <a:spLocks noGrp="1"/>
          </p:cNvSpPr>
          <p:nvPr>
            <p:ph type="ftr" sz="quarter" idx="11"/>
          </p:nvPr>
        </p:nvSpPr>
        <p:spPr>
          <a:xfrm>
            <a:off x="2484438" y="6453188"/>
            <a:ext cx="6335712" cy="404812"/>
          </a:xfrm>
          <a:prstGeom prst="rect">
            <a:avLst/>
          </a:prstGeom>
        </p:spPr>
        <p:txBody>
          <a:bodyPr vert="horz" wrap="square" lIns="0" tIns="0" rIns="0" bIns="0" numCol="1" anchor="t" anchorCtr="0" compatLnSpc="1">
            <a:prstTxWarp prst="textNoShape">
              <a:avLst/>
            </a:prstTxWarp>
          </a:bodyPr>
          <a:lstStyle>
            <a:lvl1pPr>
              <a:defRPr sz="1000">
                <a:solidFill>
                  <a:schemeClr val="bg1"/>
                </a:solidFill>
                <a:ea typeface="+mn-ea"/>
                <a:cs typeface="+mn-cs"/>
              </a:defRPr>
            </a:lvl1pPr>
          </a:lstStyle>
          <a:p>
            <a:pPr>
              <a:defRPr/>
            </a:pPr>
            <a:endParaRPr lang="it-IT"/>
          </a:p>
        </p:txBody>
      </p:sp>
      <p:sp>
        <p:nvSpPr>
          <p:cNvPr id="7" name="Segnaposto numero diapositiva 4"/>
          <p:cNvSpPr>
            <a:spLocks noGrp="1"/>
          </p:cNvSpPr>
          <p:nvPr>
            <p:ph type="sldNum" sz="quarter" idx="12"/>
          </p:nvPr>
        </p:nvSpPr>
        <p:spPr>
          <a:xfrm>
            <a:off x="8077200" y="188913"/>
            <a:ext cx="742950" cy="476250"/>
          </a:xfrm>
          <a:prstGeom prst="rect">
            <a:avLst/>
          </a:prstGeom>
        </p:spPr>
        <p:txBody>
          <a:bodyPr vert="horz" wrap="square" lIns="0" tIns="0" rIns="0" bIns="0" numCol="1" anchor="t" anchorCtr="0" compatLnSpc="1">
            <a:prstTxWarp prst="textNoShape">
              <a:avLst/>
            </a:prstTxWarp>
          </a:bodyPr>
          <a:lstStyle>
            <a:lvl1pPr algn="r">
              <a:defRPr sz="1000">
                <a:solidFill>
                  <a:schemeClr val="bg1"/>
                </a:solidFill>
              </a:defRPr>
            </a:lvl1pPr>
          </a:lstStyle>
          <a:p>
            <a:fld id="{7BEF57F1-F6B0-4DF9-98D4-B2AF6229CB1F}" type="slidenum">
              <a:rPr lang="it-IT" altLang="it-CH"/>
              <a:pPr/>
              <a:t>‹N›</a:t>
            </a:fld>
            <a:endParaRPr lang="it-IT" altLang="it-CH"/>
          </a:p>
        </p:txBody>
      </p:sp>
    </p:spTree>
    <p:extLst>
      <p:ext uri="{BB962C8B-B14F-4D97-AF65-F5344CB8AC3E}">
        <p14:creationId xmlns:p14="http://schemas.microsoft.com/office/powerpoint/2010/main" val="35131560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1125538"/>
            <a:ext cx="84963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it-CH" dirty="0" smtClean="0"/>
              <a:t>Click to edit Master title style</a:t>
            </a:r>
            <a:endParaRPr lang="it-IT" altLang="it-CH" dirty="0" smtClean="0"/>
          </a:p>
        </p:txBody>
      </p:sp>
      <p:sp>
        <p:nvSpPr>
          <p:cNvPr id="1027" name="Rectangle 3"/>
          <p:cNvSpPr>
            <a:spLocks noGrp="1" noChangeArrowheads="1"/>
          </p:cNvSpPr>
          <p:nvPr>
            <p:ph type="body" idx="1"/>
          </p:nvPr>
        </p:nvSpPr>
        <p:spPr bwMode="auto">
          <a:xfrm>
            <a:off x="323850" y="1916113"/>
            <a:ext cx="84963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it-CH" dirty="0" smtClean="0"/>
              <a:t>Click to edit Master text styles</a:t>
            </a:r>
          </a:p>
          <a:p>
            <a:pPr lvl="1"/>
            <a:r>
              <a:rPr lang="en-US" altLang="it-CH" dirty="0" smtClean="0"/>
              <a:t>Second level</a:t>
            </a:r>
          </a:p>
          <a:p>
            <a:pPr lvl="2"/>
            <a:r>
              <a:rPr lang="en-US" altLang="it-CH" dirty="0" smtClean="0"/>
              <a:t>Third level</a:t>
            </a:r>
          </a:p>
          <a:p>
            <a:pPr lvl="3"/>
            <a:r>
              <a:rPr lang="en-US" altLang="it-CH" dirty="0" smtClean="0"/>
              <a:t>Fourth level</a:t>
            </a:r>
          </a:p>
          <a:p>
            <a:pPr lvl="4"/>
            <a:r>
              <a:rPr lang="en-US" altLang="it-CH" dirty="0" smtClean="0"/>
              <a:t>Fifth level</a:t>
            </a:r>
            <a:endParaRPr lang="it-IT" altLang="it-CH" dirty="0" smtClean="0"/>
          </a:p>
        </p:txBody>
      </p:sp>
      <p:sp>
        <p:nvSpPr>
          <p:cNvPr id="4100" name="Rectangle 4"/>
          <p:cNvSpPr>
            <a:spLocks noGrp="1" noChangeArrowheads="1"/>
          </p:cNvSpPr>
          <p:nvPr>
            <p:ph type="dt" sz="half" idx="2"/>
          </p:nvPr>
        </p:nvSpPr>
        <p:spPr bwMode="auto">
          <a:xfrm>
            <a:off x="323850" y="6453188"/>
            <a:ext cx="2133600" cy="4048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lvl1pPr>
          </a:lstStyle>
          <a:p>
            <a:r>
              <a:rPr lang="it-CH" altLang="it-CH" smtClean="0"/>
              <a:t>31.03.2017</a:t>
            </a:r>
            <a:endParaRPr lang="it-IT" altLang="it-CH"/>
          </a:p>
        </p:txBody>
      </p:sp>
      <p:sp>
        <p:nvSpPr>
          <p:cNvPr id="4101" name="Rectangle 5"/>
          <p:cNvSpPr>
            <a:spLocks noGrp="1" noChangeArrowheads="1"/>
          </p:cNvSpPr>
          <p:nvPr>
            <p:ph type="ftr" sz="quarter" idx="3"/>
          </p:nvPr>
        </p:nvSpPr>
        <p:spPr bwMode="auto">
          <a:xfrm>
            <a:off x="2484438" y="6453188"/>
            <a:ext cx="6335712" cy="4048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ea typeface="+mn-ea"/>
                <a:cs typeface="+mn-cs"/>
              </a:defRPr>
            </a:lvl1pPr>
          </a:lstStyle>
          <a:p>
            <a:pPr>
              <a:defRPr/>
            </a:pPr>
            <a:endParaRPr lang="it-IT"/>
          </a:p>
        </p:txBody>
      </p:sp>
      <p:sp>
        <p:nvSpPr>
          <p:cNvPr id="4102" name="Rectangle 6"/>
          <p:cNvSpPr>
            <a:spLocks noGrp="1" noChangeArrowheads="1"/>
          </p:cNvSpPr>
          <p:nvPr>
            <p:ph type="sldNum" sz="quarter" idx="4"/>
          </p:nvPr>
        </p:nvSpPr>
        <p:spPr bwMode="auto">
          <a:xfrm>
            <a:off x="8001000" y="188913"/>
            <a:ext cx="819150" cy="4762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a:lvl1pPr>
          </a:lstStyle>
          <a:p>
            <a:fld id="{8EBC8238-1D6D-412F-B960-75DD2CE3A2E7}" type="slidenum">
              <a:rPr lang="it-IT" altLang="it-CH"/>
              <a:pPr/>
              <a:t>‹N›</a:t>
            </a:fld>
            <a:endParaRPr lang="it-IT" altLang="it-CH"/>
          </a:p>
        </p:txBody>
      </p:sp>
      <p:sp>
        <p:nvSpPr>
          <p:cNvPr id="7" name="Rectangle 3"/>
          <p:cNvSpPr>
            <a:spLocks noGrp="1" noChangeArrowheads="1"/>
          </p:cNvSpPr>
          <p:nvPr/>
        </p:nvSpPr>
        <p:spPr bwMode="auto">
          <a:xfrm>
            <a:off x="1117600" y="185738"/>
            <a:ext cx="6807200" cy="476250"/>
          </a:xfrm>
          <a:prstGeom prst="rect">
            <a:avLst/>
          </a:prstGeom>
          <a:noFill/>
          <a:ln w="9525">
            <a:noFill/>
            <a:miter lim="800000"/>
            <a:headEnd/>
            <a:tailEnd/>
          </a:ln>
        </p:spPr>
        <p:txBody>
          <a:bodyPr lIns="0" tIns="0" rIns="0" bIns="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IT" altLang="it-CH" sz="1200" dirty="0" smtClean="0"/>
              <a:t>PVPMC 2017 - SUPSI</a:t>
            </a:r>
            <a:r>
              <a:rPr lang="it-IT" altLang="it-CH" sz="1200" baseline="0" dirty="0" smtClean="0"/>
              <a:t> - LUGANO</a:t>
            </a:r>
            <a:endParaRPr lang="it-IT" altLang="it-CH" sz="1200" dirty="0"/>
          </a:p>
          <a:p>
            <a:endParaRPr lang="it-IT" altLang="it-CH" sz="1200" dirty="0"/>
          </a:p>
          <a:p>
            <a:endParaRPr lang="it-IT" altLang="it-CH" sz="1200" dirty="0"/>
          </a:p>
        </p:txBody>
      </p:sp>
      <p:pic>
        <p:nvPicPr>
          <p:cNvPr id="1032" name="Immagine 6" descr="logo_SUPSI_acr.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46075" y="209550"/>
            <a:ext cx="469900"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62" r:id="rId1"/>
    <p:sldLayoutId id="2147484155" r:id="rId2"/>
    <p:sldLayoutId id="2147484156" r:id="rId3"/>
    <p:sldLayoutId id="2147484157" r:id="rId4"/>
    <p:sldLayoutId id="2147484158" r:id="rId5"/>
    <p:sldLayoutId id="2147484159" r:id="rId6"/>
    <p:sldLayoutId id="2147484160" r:id="rId7"/>
    <p:sldLayoutId id="2147484161" r:id="rId8"/>
  </p:sldLayoutIdLst>
  <p:timing>
    <p:tnLst>
      <p:par>
        <p:cTn id="1" dur="indefinite" restart="never" nodeType="tmRoot"/>
      </p:par>
    </p:tnLst>
  </p:timing>
  <p:hf hdr="0" ftr="0"/>
  <p:txStyles>
    <p:titleStyle>
      <a:lvl1pPr algn="l" rtl="0" eaLnBrk="1" fontAlgn="base" hangingPunct="1">
        <a:spcBef>
          <a:spcPct val="0"/>
        </a:spcBef>
        <a:spcAft>
          <a:spcPct val="0"/>
        </a:spcAft>
        <a:defRPr sz="2400">
          <a:solidFill>
            <a:schemeClr val="accent2"/>
          </a:solidFill>
          <a:latin typeface="+mj-lt"/>
          <a:ea typeface="ＭＳ Ｐゴシック" pitchFamily="-112" charset="-128"/>
          <a:cs typeface="ＭＳ Ｐゴシック" pitchFamily="-112" charset="-128"/>
        </a:defRPr>
      </a:lvl1pPr>
      <a:lvl2pPr algn="l" rtl="0" eaLnBrk="1" fontAlgn="base" hangingPunct="1">
        <a:spcBef>
          <a:spcPct val="0"/>
        </a:spcBef>
        <a:spcAft>
          <a:spcPct val="0"/>
        </a:spcAft>
        <a:defRPr sz="2400">
          <a:solidFill>
            <a:schemeClr val="accent2"/>
          </a:solidFill>
          <a:latin typeface="Times New Roman" pitchFamily="-112" charset="-52"/>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chemeClr val="accent2"/>
          </a:solidFill>
          <a:latin typeface="Times New Roman" pitchFamily="-112" charset="-52"/>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chemeClr val="accent2"/>
          </a:solidFill>
          <a:latin typeface="Times New Roman" pitchFamily="-112" charset="-52"/>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chemeClr val="accent2"/>
          </a:solidFill>
          <a:latin typeface="Times New Roman" pitchFamily="-112" charset="-52"/>
          <a:ea typeface="ＭＳ Ｐゴシック" pitchFamily="-112" charset="-128"/>
          <a:cs typeface="ＭＳ Ｐゴシック" pitchFamily="-112" charset="-128"/>
        </a:defRPr>
      </a:lvl5pPr>
      <a:lvl6pPr marL="457200" algn="l" rtl="0" eaLnBrk="1" fontAlgn="base" hangingPunct="1">
        <a:spcBef>
          <a:spcPct val="0"/>
        </a:spcBef>
        <a:spcAft>
          <a:spcPct val="0"/>
        </a:spcAft>
        <a:defRPr sz="2800">
          <a:solidFill>
            <a:schemeClr val="accent2"/>
          </a:solidFill>
          <a:latin typeface="Times New Roman" pitchFamily="-112" charset="-52"/>
        </a:defRPr>
      </a:lvl6pPr>
      <a:lvl7pPr marL="914400" algn="l" rtl="0" eaLnBrk="1" fontAlgn="base" hangingPunct="1">
        <a:spcBef>
          <a:spcPct val="0"/>
        </a:spcBef>
        <a:spcAft>
          <a:spcPct val="0"/>
        </a:spcAft>
        <a:defRPr sz="2800">
          <a:solidFill>
            <a:schemeClr val="accent2"/>
          </a:solidFill>
          <a:latin typeface="Times New Roman" pitchFamily="-112" charset="-52"/>
        </a:defRPr>
      </a:lvl7pPr>
      <a:lvl8pPr marL="1371600" algn="l" rtl="0" eaLnBrk="1" fontAlgn="base" hangingPunct="1">
        <a:spcBef>
          <a:spcPct val="0"/>
        </a:spcBef>
        <a:spcAft>
          <a:spcPct val="0"/>
        </a:spcAft>
        <a:defRPr sz="2800">
          <a:solidFill>
            <a:schemeClr val="accent2"/>
          </a:solidFill>
          <a:latin typeface="Times New Roman" pitchFamily="-112" charset="-52"/>
        </a:defRPr>
      </a:lvl8pPr>
      <a:lvl9pPr marL="1828800" algn="l" rtl="0" eaLnBrk="1" fontAlgn="base" hangingPunct="1">
        <a:spcBef>
          <a:spcPct val="0"/>
        </a:spcBef>
        <a:spcAft>
          <a:spcPct val="0"/>
        </a:spcAft>
        <a:defRPr sz="2800">
          <a:solidFill>
            <a:schemeClr val="accent2"/>
          </a:solidFill>
          <a:latin typeface="Times New Roman" pitchFamily="-112" charset="-52"/>
        </a:defRPr>
      </a:lvl9pPr>
    </p:titleStyle>
    <p:bodyStyle>
      <a:lvl1pPr marL="342900" indent="-342900" algn="l" rtl="0" eaLnBrk="1" fontAlgn="base" hangingPunct="1">
        <a:spcBef>
          <a:spcPct val="20000"/>
        </a:spcBef>
        <a:spcAft>
          <a:spcPct val="0"/>
        </a:spcAft>
        <a:buChar char="•"/>
        <a:defRPr>
          <a:solidFill>
            <a:schemeClr val="tx1"/>
          </a:solidFill>
          <a:latin typeface="+mn-lt"/>
          <a:ea typeface="ＭＳ Ｐゴシック" pitchFamily="-112" charset="-128"/>
          <a:cs typeface="ＭＳ Ｐゴシック" pitchFamily="-112" charset="-128"/>
        </a:defRPr>
      </a:lvl1pPr>
      <a:lvl2pPr marL="742950" indent="-285750" algn="l" rtl="0" eaLnBrk="1" fontAlgn="base" hangingPunct="1">
        <a:spcBef>
          <a:spcPct val="20000"/>
        </a:spcBef>
        <a:spcAft>
          <a:spcPct val="0"/>
        </a:spcAft>
        <a:buChar char="–"/>
        <a:defRPr>
          <a:solidFill>
            <a:schemeClr val="tx1"/>
          </a:solidFill>
          <a:latin typeface="+mn-lt"/>
          <a:ea typeface="ＭＳ Ｐゴシック" pitchFamily="-112" charset="-128"/>
        </a:defRPr>
      </a:lvl2pPr>
      <a:lvl3pPr marL="1143000" indent="-228600" algn="l" rtl="0" eaLnBrk="1" fontAlgn="base" hangingPunct="1">
        <a:spcBef>
          <a:spcPct val="20000"/>
        </a:spcBef>
        <a:spcAft>
          <a:spcPct val="0"/>
        </a:spcAft>
        <a:buChar char="•"/>
        <a:defRPr>
          <a:solidFill>
            <a:schemeClr val="tx1"/>
          </a:solidFill>
          <a:latin typeface="+mn-lt"/>
          <a:ea typeface="ＭＳ Ｐゴシック" pitchFamily="-112" charset="-128"/>
        </a:defRPr>
      </a:lvl3pPr>
      <a:lvl4pPr marL="1600200" indent="-228600" algn="l" rtl="0" eaLnBrk="1" fontAlgn="base" hangingPunct="1">
        <a:spcBef>
          <a:spcPct val="20000"/>
        </a:spcBef>
        <a:spcAft>
          <a:spcPct val="0"/>
        </a:spcAft>
        <a:buChar char="–"/>
        <a:defRPr>
          <a:solidFill>
            <a:schemeClr val="tx1"/>
          </a:solidFill>
          <a:latin typeface="+mn-lt"/>
          <a:ea typeface="ＭＳ Ｐゴシック" pitchFamily="-112" charset="-128"/>
        </a:defRPr>
      </a:lvl4pPr>
      <a:lvl5pPr marL="2057400" indent="-228600" algn="l" rtl="0" eaLnBrk="1" fontAlgn="base" hangingPunct="1">
        <a:spcBef>
          <a:spcPct val="20000"/>
        </a:spcBef>
        <a:spcAft>
          <a:spcPct val="0"/>
        </a:spcAft>
        <a:buChar char="»"/>
        <a:defRPr>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Lst>
  <p:timing>
    <p:tnLst>
      <p:par>
        <p:cTn id="1" dur="indefinite" restart="never" nodeType="tmRoot"/>
      </p:par>
    </p:tnLst>
  </p:timing>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28" charset="-128"/>
          <a:cs typeface="ＭＳ Ｐゴシック" pitchFamily="-128" charset="-128"/>
        </a:defRPr>
      </a:lvl1pPr>
      <a:lvl2pPr algn="ctr" defTabSz="457200" rtl="0" eaLnBrk="0" fontAlgn="base" hangingPunct="0">
        <a:spcBef>
          <a:spcPct val="0"/>
        </a:spcBef>
        <a:spcAft>
          <a:spcPct val="0"/>
        </a:spcAft>
        <a:defRPr sz="4400">
          <a:solidFill>
            <a:schemeClr val="tx1"/>
          </a:solidFill>
          <a:latin typeface="Times New Roman" pitchFamily="-128" charset="-52"/>
          <a:ea typeface="ＭＳ Ｐゴシック" pitchFamily="-128" charset="-128"/>
          <a:cs typeface="ＭＳ Ｐゴシック" pitchFamily="-128" charset="-128"/>
        </a:defRPr>
      </a:lvl2pPr>
      <a:lvl3pPr algn="ctr" defTabSz="457200" rtl="0" eaLnBrk="0" fontAlgn="base" hangingPunct="0">
        <a:spcBef>
          <a:spcPct val="0"/>
        </a:spcBef>
        <a:spcAft>
          <a:spcPct val="0"/>
        </a:spcAft>
        <a:defRPr sz="4400">
          <a:solidFill>
            <a:schemeClr val="tx1"/>
          </a:solidFill>
          <a:latin typeface="Times New Roman" pitchFamily="-128" charset="-52"/>
          <a:ea typeface="ＭＳ Ｐゴシック" pitchFamily="-128" charset="-128"/>
          <a:cs typeface="ＭＳ Ｐゴシック" pitchFamily="-128" charset="-128"/>
        </a:defRPr>
      </a:lvl3pPr>
      <a:lvl4pPr algn="ctr" defTabSz="457200" rtl="0" eaLnBrk="0" fontAlgn="base" hangingPunct="0">
        <a:spcBef>
          <a:spcPct val="0"/>
        </a:spcBef>
        <a:spcAft>
          <a:spcPct val="0"/>
        </a:spcAft>
        <a:defRPr sz="4400">
          <a:solidFill>
            <a:schemeClr val="tx1"/>
          </a:solidFill>
          <a:latin typeface="Times New Roman" pitchFamily="-128" charset="-52"/>
          <a:ea typeface="ＭＳ Ｐゴシック" pitchFamily="-128" charset="-128"/>
          <a:cs typeface="ＭＳ Ｐゴシック" pitchFamily="-128" charset="-128"/>
        </a:defRPr>
      </a:lvl4pPr>
      <a:lvl5pPr algn="ctr" defTabSz="457200" rtl="0" eaLnBrk="0" fontAlgn="base" hangingPunct="0">
        <a:spcBef>
          <a:spcPct val="0"/>
        </a:spcBef>
        <a:spcAft>
          <a:spcPct val="0"/>
        </a:spcAft>
        <a:defRPr sz="4400">
          <a:solidFill>
            <a:schemeClr val="tx1"/>
          </a:solidFill>
          <a:latin typeface="Times New Roman" pitchFamily="-128" charset="-52"/>
          <a:ea typeface="ＭＳ Ｐゴシック" pitchFamily="-128" charset="-128"/>
          <a:cs typeface="ＭＳ Ｐゴシック" pitchFamily="-128" charset="-128"/>
        </a:defRPr>
      </a:lvl5pPr>
      <a:lvl6pPr marL="457200" algn="ctr" defTabSz="457200" rtl="0" fontAlgn="base">
        <a:spcBef>
          <a:spcPct val="0"/>
        </a:spcBef>
        <a:spcAft>
          <a:spcPct val="0"/>
        </a:spcAft>
        <a:defRPr sz="4400">
          <a:solidFill>
            <a:schemeClr val="tx1"/>
          </a:solidFill>
          <a:latin typeface="Times New Roman" pitchFamily="-128" charset="-52"/>
          <a:ea typeface="ＭＳ Ｐゴシック" pitchFamily="-128" charset="-128"/>
          <a:cs typeface="ＭＳ Ｐゴシック" pitchFamily="-128" charset="-128"/>
        </a:defRPr>
      </a:lvl6pPr>
      <a:lvl7pPr marL="914400" algn="ctr" defTabSz="457200" rtl="0" fontAlgn="base">
        <a:spcBef>
          <a:spcPct val="0"/>
        </a:spcBef>
        <a:spcAft>
          <a:spcPct val="0"/>
        </a:spcAft>
        <a:defRPr sz="4400">
          <a:solidFill>
            <a:schemeClr val="tx1"/>
          </a:solidFill>
          <a:latin typeface="Times New Roman" pitchFamily="-128" charset="-52"/>
          <a:ea typeface="ＭＳ Ｐゴシック" pitchFamily="-128" charset="-128"/>
          <a:cs typeface="ＭＳ Ｐゴシック" pitchFamily="-128" charset="-128"/>
        </a:defRPr>
      </a:lvl7pPr>
      <a:lvl8pPr marL="1371600" algn="ctr" defTabSz="457200" rtl="0" fontAlgn="base">
        <a:spcBef>
          <a:spcPct val="0"/>
        </a:spcBef>
        <a:spcAft>
          <a:spcPct val="0"/>
        </a:spcAft>
        <a:defRPr sz="4400">
          <a:solidFill>
            <a:schemeClr val="tx1"/>
          </a:solidFill>
          <a:latin typeface="Times New Roman" pitchFamily="-128" charset="-52"/>
          <a:ea typeface="ＭＳ Ｐゴシック" pitchFamily="-128" charset="-128"/>
          <a:cs typeface="ＭＳ Ｐゴシック" pitchFamily="-128" charset="-128"/>
        </a:defRPr>
      </a:lvl8pPr>
      <a:lvl9pPr marL="1828800" algn="ctr" defTabSz="457200" rtl="0" fontAlgn="base">
        <a:spcBef>
          <a:spcPct val="0"/>
        </a:spcBef>
        <a:spcAft>
          <a:spcPct val="0"/>
        </a:spcAft>
        <a:defRPr sz="4400">
          <a:solidFill>
            <a:schemeClr val="tx1"/>
          </a:solidFill>
          <a:latin typeface="Times New Roman" pitchFamily="-128" charset="-52"/>
          <a:ea typeface="ＭＳ Ｐゴシック" pitchFamily="-128" charset="-128"/>
          <a:cs typeface="ＭＳ Ｐゴシック" pitchFamily="-128"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28" charset="-128"/>
          <a:cs typeface="ＭＳ Ｐゴシック" pitchFamily="-128"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28"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28"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2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2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0.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egnaposto data 3"/>
          <p:cNvSpPr>
            <a:spLocks noGrp="1"/>
          </p:cNvSpPr>
          <p:nvPr>
            <p:ph type="dt"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it-CH" altLang="it-CH" sz="1000" smtClean="0"/>
              <a:t>31.03.2017</a:t>
            </a:r>
            <a:endParaRPr lang="it-IT" altLang="it-CH" sz="1000" dirty="0"/>
          </a:p>
        </p:txBody>
      </p:sp>
      <p:sp>
        <p:nvSpPr>
          <p:cNvPr id="16389" name="Segnaposto numero diapositiva 4"/>
          <p:cNvSpPr>
            <a:spLocks noGrp="1"/>
          </p:cNvSpPr>
          <p:nvPr>
            <p:ph type="sldNum"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1258F19-4C78-441F-9B68-3CB59C4DB88B}" type="slidenum">
              <a:rPr lang="it-IT" altLang="it-CH" sz="1200"/>
              <a:pPr eaLnBrk="1" hangingPunct="1"/>
              <a:t>1</a:t>
            </a:fld>
            <a:endParaRPr lang="it-IT" altLang="it-CH" sz="1200"/>
          </a:p>
        </p:txBody>
      </p:sp>
      <p:sp>
        <p:nvSpPr>
          <p:cNvPr id="16390" name="Segnaposto testo 5"/>
          <p:cNvSpPr>
            <a:spLocks noGrp="1"/>
          </p:cNvSpPr>
          <p:nvPr>
            <p:ph type="body" sz="quarter" idx="13"/>
          </p:nvPr>
        </p:nvSpPr>
        <p:spPr>
          <a:xfrm>
            <a:off x="327025" y="4581128"/>
            <a:ext cx="8496300" cy="952500"/>
          </a:xfrm>
        </p:spPr>
        <p:txBody>
          <a:bodyPr/>
          <a:lstStyle/>
          <a:p>
            <a:pPr algn="ctr"/>
            <a:r>
              <a:rPr lang="en-US" altLang="it-CH" sz="2400" noProof="0" dirty="0" smtClean="0">
                <a:ea typeface="ＭＳ Ｐゴシック" charset="-128"/>
              </a:rPr>
              <a:t>Gianluca Corbellini</a:t>
            </a:r>
          </a:p>
        </p:txBody>
      </p:sp>
      <p:pic>
        <p:nvPicPr>
          <p:cNvPr id="16391" name="Immagine 36" descr="modulo_DACD_ISAAC_2_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82" y="97914"/>
            <a:ext cx="9182538" cy="189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itolo 1"/>
          <p:cNvSpPr>
            <a:spLocks noGrp="1"/>
          </p:cNvSpPr>
          <p:nvPr>
            <p:ph type="ctrTitle"/>
          </p:nvPr>
        </p:nvSpPr>
        <p:spPr>
          <a:xfrm>
            <a:off x="323850" y="2060848"/>
            <a:ext cx="8496300" cy="1296715"/>
          </a:xfrm>
        </p:spPr>
        <p:txBody>
          <a:bodyPr/>
          <a:lstStyle/>
          <a:p>
            <a:pPr algn="ctr"/>
            <a:r>
              <a:rPr lang="en-US" sz="3600" dirty="0"/>
              <a:t>Modeling of mismatch losses due to partial shading in PV plants with custom modules</a:t>
            </a:r>
            <a:endParaRPr lang="en-US" altLang="it-CH" sz="6000" noProof="0" dirty="0" smtClean="0">
              <a:latin typeface="Calibri" panose="020F0502020204030204" pitchFamily="34" charset="0"/>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latin typeface="+mn-lt"/>
              </a:rPr>
              <a:t>Approximation of Mismatch</a:t>
            </a:r>
            <a:endParaRPr lang="en-GB" dirty="0">
              <a:latin typeface="+mn-lt"/>
            </a:endParaRPr>
          </a:p>
        </p:txBody>
      </p:sp>
      <p:pic>
        <p:nvPicPr>
          <p:cNvPr id="4" name="Picture 4" descr="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9726" y="2852936"/>
            <a:ext cx="1975912" cy="1767030"/>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323848" y="4797152"/>
            <a:ext cx="5508000" cy="1200329"/>
          </a:xfrm>
          <a:prstGeom prst="rect">
            <a:avLst/>
          </a:prstGeom>
        </p:spPr>
        <p:txBody>
          <a:bodyPr wrap="square">
            <a:spAutoFit/>
          </a:bodyPr>
          <a:lstStyle/>
          <a:p>
            <a:pPr>
              <a:buFont typeface="Wingdings" panose="05000000000000000000" pitchFamily="2" charset="2"/>
              <a:buChar char="q"/>
            </a:pPr>
            <a:r>
              <a:rPr lang="en-GB" sz="1800" dirty="0">
                <a:latin typeface="+mn-lt"/>
              </a:rPr>
              <a:t>Random </a:t>
            </a:r>
            <a:r>
              <a:rPr lang="en-GB" sz="1800" dirty="0" smtClean="0">
                <a:latin typeface="+mn-lt"/>
              </a:rPr>
              <a:t>Forest</a:t>
            </a:r>
          </a:p>
          <a:p>
            <a:pPr algn="just"/>
            <a:r>
              <a:rPr lang="en-US" sz="1800" dirty="0">
                <a:latin typeface="+mn-lt"/>
              </a:rPr>
              <a:t>Averages the output of regression trees that approximate the target as a piecewise-constant function for different subset of the </a:t>
            </a:r>
            <a:r>
              <a:rPr lang="en-US" sz="1800" dirty="0" smtClean="0">
                <a:latin typeface="+mn-lt"/>
              </a:rPr>
              <a:t>inputs</a:t>
            </a:r>
            <a:endParaRPr lang="en-GB" sz="1800" dirty="0">
              <a:latin typeface="+mn-lt"/>
            </a:endParaRPr>
          </a:p>
        </p:txBody>
      </p:sp>
      <p:sp>
        <p:nvSpPr>
          <p:cNvPr id="6" name="Rettangolo 5"/>
          <p:cNvSpPr/>
          <p:nvPr/>
        </p:nvSpPr>
        <p:spPr>
          <a:xfrm>
            <a:off x="323848" y="3136286"/>
            <a:ext cx="5508000" cy="1200329"/>
          </a:xfrm>
          <a:prstGeom prst="rect">
            <a:avLst/>
          </a:prstGeom>
        </p:spPr>
        <p:txBody>
          <a:bodyPr wrap="square">
            <a:spAutoFit/>
          </a:bodyPr>
          <a:lstStyle/>
          <a:p>
            <a:pPr>
              <a:buFont typeface="Wingdings" panose="05000000000000000000" pitchFamily="2" charset="2"/>
              <a:buChar char="q"/>
            </a:pPr>
            <a:r>
              <a:rPr lang="en-GB" sz="1800" dirty="0">
                <a:latin typeface="+mn-lt"/>
              </a:rPr>
              <a:t>Artificial Neural </a:t>
            </a:r>
            <a:r>
              <a:rPr lang="en-GB" sz="1800" dirty="0" err="1" smtClean="0">
                <a:latin typeface="+mn-lt"/>
              </a:rPr>
              <a:t>Newtork</a:t>
            </a:r>
            <a:endParaRPr lang="en-GB" sz="1800" dirty="0" smtClean="0">
              <a:latin typeface="+mn-lt"/>
            </a:endParaRPr>
          </a:p>
          <a:p>
            <a:pPr algn="just"/>
            <a:r>
              <a:rPr lang="en-US" sz="1800" dirty="0" smtClean="0">
                <a:latin typeface="+mn-lt"/>
              </a:rPr>
              <a:t>Approximate </a:t>
            </a:r>
            <a:r>
              <a:rPr lang="en-US" sz="1800" dirty="0">
                <a:latin typeface="+mn-lt"/>
              </a:rPr>
              <a:t>the target iteratively transforming affine functions of the inputs with a nonlinear 'activation function' (usually </a:t>
            </a:r>
            <a:r>
              <a:rPr lang="en-US" sz="1800" dirty="0" smtClean="0">
                <a:latin typeface="+mn-lt"/>
              </a:rPr>
              <a:t>sigmoid)</a:t>
            </a:r>
            <a:endParaRPr lang="en-GB" sz="1800" dirty="0">
              <a:latin typeface="+mn-lt"/>
            </a:endParaRPr>
          </a:p>
        </p:txBody>
      </p:sp>
      <p:sp>
        <p:nvSpPr>
          <p:cNvPr id="7" name="Segnaposto data 6"/>
          <p:cNvSpPr>
            <a:spLocks noGrp="1"/>
          </p:cNvSpPr>
          <p:nvPr>
            <p:ph type="dt" sz="half" idx="10"/>
          </p:nvPr>
        </p:nvSpPr>
        <p:spPr/>
        <p:txBody>
          <a:bodyPr/>
          <a:lstStyle/>
          <a:p>
            <a:r>
              <a:rPr lang="it-CH" altLang="it-CH" smtClean="0">
                <a:latin typeface="+mn-lt"/>
              </a:rPr>
              <a:t>31.03.2017</a:t>
            </a:r>
            <a:endParaRPr lang="it-IT" altLang="it-CH">
              <a:latin typeface="+mn-lt"/>
            </a:endParaRPr>
          </a:p>
        </p:txBody>
      </p:sp>
      <p:sp>
        <p:nvSpPr>
          <p:cNvPr id="8" name="Segnaposto numero diapositiva 7"/>
          <p:cNvSpPr>
            <a:spLocks noGrp="1"/>
          </p:cNvSpPr>
          <p:nvPr>
            <p:ph type="sldNum" sz="quarter" idx="12"/>
          </p:nvPr>
        </p:nvSpPr>
        <p:spPr/>
        <p:txBody>
          <a:bodyPr/>
          <a:lstStyle/>
          <a:p>
            <a:fld id="{48347743-816D-4DC8-A5C7-FEF6F1926248}" type="slidenum">
              <a:rPr lang="it-IT" altLang="it-CH" smtClean="0">
                <a:latin typeface="+mn-lt"/>
              </a:rPr>
              <a:pPr/>
              <a:t>10</a:t>
            </a:fld>
            <a:endParaRPr lang="it-IT" altLang="it-CH">
              <a:latin typeface="+mn-lt"/>
            </a:endParaRPr>
          </a:p>
        </p:txBody>
      </p:sp>
      <p:sp>
        <p:nvSpPr>
          <p:cNvPr id="10" name="Segnaposto contenuto 2"/>
          <p:cNvSpPr txBox="1">
            <a:spLocks/>
          </p:cNvSpPr>
          <p:nvPr/>
        </p:nvSpPr>
        <p:spPr bwMode="auto">
          <a:xfrm>
            <a:off x="323850" y="1628801"/>
            <a:ext cx="8496300" cy="140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1800">
                <a:solidFill>
                  <a:schemeClr val="tx1"/>
                </a:solidFill>
                <a:latin typeface="+mn-lt"/>
                <a:ea typeface="ＭＳ Ｐゴシック" pitchFamily="-112" charset="-128"/>
                <a:cs typeface="ＭＳ Ｐゴシック" pitchFamily="-112" charset="-128"/>
              </a:defRPr>
            </a:lvl1pPr>
            <a:lvl2pPr marL="742950" indent="-285750" algn="l" rtl="0" eaLnBrk="1" fontAlgn="base" hangingPunct="1">
              <a:spcBef>
                <a:spcPct val="20000"/>
              </a:spcBef>
              <a:spcAft>
                <a:spcPct val="0"/>
              </a:spcAft>
              <a:buChar char="–"/>
              <a:defRPr sz="1800">
                <a:solidFill>
                  <a:schemeClr val="tx1"/>
                </a:solidFill>
                <a:latin typeface="+mn-lt"/>
                <a:ea typeface="ＭＳ Ｐゴシック" pitchFamily="-112" charset="-128"/>
              </a:defRPr>
            </a:lvl2pPr>
            <a:lvl3pPr marL="1143000" indent="-228600" algn="l" rtl="0" eaLnBrk="1" fontAlgn="base" hangingPunct="1">
              <a:spcBef>
                <a:spcPct val="20000"/>
              </a:spcBef>
              <a:spcAft>
                <a:spcPct val="0"/>
              </a:spcAft>
              <a:buChar char="•"/>
              <a:defRPr sz="1800">
                <a:solidFill>
                  <a:schemeClr val="tx1"/>
                </a:solidFill>
                <a:latin typeface="+mn-lt"/>
                <a:ea typeface="ＭＳ Ｐゴシック" pitchFamily="-112" charset="-128"/>
              </a:defRPr>
            </a:lvl3pPr>
            <a:lvl4pPr marL="1600200" indent="-228600" algn="l" rtl="0" eaLnBrk="1" fontAlgn="base" hangingPunct="1">
              <a:spcBef>
                <a:spcPct val="20000"/>
              </a:spcBef>
              <a:spcAft>
                <a:spcPct val="0"/>
              </a:spcAft>
              <a:buChar char="–"/>
              <a:defRPr sz="1800">
                <a:solidFill>
                  <a:schemeClr val="tx1"/>
                </a:solidFill>
                <a:latin typeface="+mn-lt"/>
                <a:ea typeface="ＭＳ Ｐゴシック" pitchFamily="-112" charset="-128"/>
              </a:defRPr>
            </a:lvl4pPr>
            <a:lvl5pPr marL="2057400" indent="-228600" algn="l" rtl="0" eaLnBrk="1" fontAlgn="base" hangingPunct="1">
              <a:spcBef>
                <a:spcPct val="20000"/>
              </a:spcBef>
              <a:spcAft>
                <a:spcPct val="0"/>
              </a:spcAft>
              <a:buChar char="»"/>
              <a:defRPr sz="1800">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9pPr>
          </a:lstStyle>
          <a:p>
            <a:pPr marL="0" indent="0" algn="just">
              <a:buNone/>
            </a:pPr>
            <a:r>
              <a:rPr lang="en-US" dirty="0"/>
              <a:t>For big PV plants and complex irradiation patterns the exact computation of mismatch losses can be computationally expensive, so an approximated model could speed up the energy yield </a:t>
            </a:r>
            <a:r>
              <a:rPr lang="en-US" dirty="0" smtClean="0"/>
              <a:t>simulation.</a:t>
            </a:r>
          </a:p>
          <a:p>
            <a:pPr marL="0" indent="0" algn="just">
              <a:buNone/>
            </a:pPr>
            <a:r>
              <a:rPr lang="en-US" dirty="0" smtClean="0"/>
              <a:t>Two </a:t>
            </a:r>
            <a:r>
              <a:rPr lang="en-US" dirty="0"/>
              <a:t>machine learning approaches have been studied:</a:t>
            </a:r>
          </a:p>
        </p:txBody>
      </p:sp>
      <p:sp>
        <p:nvSpPr>
          <p:cNvPr id="12" name="Rettangolo 11"/>
          <p:cNvSpPr/>
          <p:nvPr/>
        </p:nvSpPr>
        <p:spPr>
          <a:xfrm>
            <a:off x="6948264" y="6309320"/>
            <a:ext cx="863370"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solidFill>
                  <a:schemeClr val="tx1"/>
                </a:solidFill>
              </a:rPr>
              <a:t>Averaging</a:t>
            </a:r>
            <a:endParaRPr lang="en-GB" sz="900" dirty="0">
              <a:solidFill>
                <a:schemeClr val="tx1"/>
              </a:solidFill>
            </a:endParaRPr>
          </a:p>
        </p:txBody>
      </p:sp>
      <p:grpSp>
        <p:nvGrpSpPr>
          <p:cNvPr id="3" name="Gruppo 2"/>
          <p:cNvGrpSpPr/>
          <p:nvPr/>
        </p:nvGrpSpPr>
        <p:grpSpPr>
          <a:xfrm>
            <a:off x="5940152" y="4973670"/>
            <a:ext cx="3014289" cy="1307147"/>
            <a:chOff x="5940152" y="4973670"/>
            <a:chExt cx="3014289" cy="1307147"/>
          </a:xfrm>
        </p:grpSpPr>
        <p:pic>
          <p:nvPicPr>
            <p:cNvPr id="1026" name="Picture 2" descr="Risultati immagini per random forest"/>
            <p:cNvPicPr>
              <a:picLocks noChangeAspect="1" noChangeArrowheads="1"/>
            </p:cNvPicPr>
            <p:nvPr/>
          </p:nvPicPr>
          <p:blipFill rotWithShape="1">
            <a:blip r:embed="rId4">
              <a:extLst>
                <a:ext uri="{28A0092B-C50C-407E-A947-70E740481C1C}">
                  <a14:useLocalDpi xmlns:a14="http://schemas.microsoft.com/office/drawing/2010/main" val="0"/>
                </a:ext>
              </a:extLst>
            </a:blip>
            <a:srcRect l="1969" t="13957" r="1365" b="30150"/>
            <a:stretch/>
          </p:blipFill>
          <p:spPr bwMode="auto">
            <a:xfrm>
              <a:off x="5940152" y="4973670"/>
              <a:ext cx="3014289" cy="1307147"/>
            </a:xfrm>
            <a:prstGeom prst="rect">
              <a:avLst/>
            </a:prstGeom>
            <a:noFill/>
            <a:extLst>
              <a:ext uri="{909E8E84-426E-40DD-AFC4-6F175D3DCCD1}">
                <a14:hiddenFill xmlns:a14="http://schemas.microsoft.com/office/drawing/2010/main">
                  <a:solidFill>
                    <a:srgbClr val="FFFFFF"/>
                  </a:solidFill>
                </a14:hiddenFill>
              </a:ext>
            </a:extLst>
          </p:spPr>
        </p:pic>
        <p:sp>
          <p:nvSpPr>
            <p:cNvPr id="13" name="Rettangolo 12"/>
            <p:cNvSpPr/>
            <p:nvPr/>
          </p:nvSpPr>
          <p:spPr>
            <a:xfrm>
              <a:off x="5940152" y="5038959"/>
              <a:ext cx="863370"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dirty="0">
                <a:solidFill>
                  <a:schemeClr val="tx1"/>
                </a:solidFill>
              </a:endParaRPr>
            </a:p>
          </p:txBody>
        </p:sp>
      </p:grpSp>
    </p:spTree>
    <p:extLst>
      <p:ext uri="{BB962C8B-B14F-4D97-AF65-F5344CB8AC3E}">
        <p14:creationId xmlns:p14="http://schemas.microsoft.com/office/powerpoint/2010/main" val="1919850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latin typeface="+mn-lt"/>
              </a:rPr>
              <a:t>PV Field modelling</a:t>
            </a:r>
            <a:endParaRPr lang="en-GB" dirty="0">
              <a:latin typeface="+mn-lt"/>
            </a:endParaRPr>
          </a:p>
        </p:txBody>
      </p:sp>
      <p:sp>
        <p:nvSpPr>
          <p:cNvPr id="7" name="Segnaposto data 6"/>
          <p:cNvSpPr>
            <a:spLocks noGrp="1"/>
          </p:cNvSpPr>
          <p:nvPr>
            <p:ph type="dt" sz="half" idx="10"/>
          </p:nvPr>
        </p:nvSpPr>
        <p:spPr/>
        <p:txBody>
          <a:bodyPr/>
          <a:lstStyle/>
          <a:p>
            <a:r>
              <a:rPr lang="it-CH" altLang="it-CH" dirty="0" smtClean="0">
                <a:latin typeface="+mn-lt"/>
              </a:rPr>
              <a:t>31.03.2017</a:t>
            </a:r>
            <a:endParaRPr lang="it-IT" altLang="it-CH" dirty="0">
              <a:latin typeface="+mn-lt"/>
            </a:endParaRPr>
          </a:p>
        </p:txBody>
      </p:sp>
      <p:sp>
        <p:nvSpPr>
          <p:cNvPr id="8" name="Segnaposto numero diapositiva 7"/>
          <p:cNvSpPr>
            <a:spLocks noGrp="1"/>
          </p:cNvSpPr>
          <p:nvPr>
            <p:ph type="sldNum" sz="quarter" idx="12"/>
          </p:nvPr>
        </p:nvSpPr>
        <p:spPr/>
        <p:txBody>
          <a:bodyPr/>
          <a:lstStyle/>
          <a:p>
            <a:fld id="{48347743-816D-4DC8-A5C7-FEF6F1926248}" type="slidenum">
              <a:rPr lang="it-IT" altLang="it-CH" smtClean="0">
                <a:latin typeface="+mn-lt"/>
              </a:rPr>
              <a:pPr/>
              <a:t>11</a:t>
            </a:fld>
            <a:endParaRPr lang="it-IT" altLang="it-CH">
              <a:latin typeface="+mn-lt"/>
            </a:endParaRPr>
          </a:p>
        </p:txBody>
      </p:sp>
      <p:sp>
        <p:nvSpPr>
          <p:cNvPr id="10" name="Segnaposto contenuto 2"/>
          <p:cNvSpPr txBox="1">
            <a:spLocks/>
          </p:cNvSpPr>
          <p:nvPr/>
        </p:nvSpPr>
        <p:spPr bwMode="auto">
          <a:xfrm>
            <a:off x="323850" y="1628801"/>
            <a:ext cx="8496300" cy="92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1800">
                <a:solidFill>
                  <a:schemeClr val="tx1"/>
                </a:solidFill>
                <a:latin typeface="+mn-lt"/>
                <a:ea typeface="ＭＳ Ｐゴシック" pitchFamily="-112" charset="-128"/>
                <a:cs typeface="ＭＳ Ｐゴシック" pitchFamily="-112" charset="-128"/>
              </a:defRPr>
            </a:lvl1pPr>
            <a:lvl2pPr marL="742950" indent="-285750" algn="l" rtl="0" eaLnBrk="1" fontAlgn="base" hangingPunct="1">
              <a:spcBef>
                <a:spcPct val="20000"/>
              </a:spcBef>
              <a:spcAft>
                <a:spcPct val="0"/>
              </a:spcAft>
              <a:buChar char="–"/>
              <a:defRPr sz="1800">
                <a:solidFill>
                  <a:schemeClr val="tx1"/>
                </a:solidFill>
                <a:latin typeface="+mn-lt"/>
                <a:ea typeface="ＭＳ Ｐゴシック" pitchFamily="-112" charset="-128"/>
              </a:defRPr>
            </a:lvl2pPr>
            <a:lvl3pPr marL="1143000" indent="-228600" algn="l" rtl="0" eaLnBrk="1" fontAlgn="base" hangingPunct="1">
              <a:spcBef>
                <a:spcPct val="20000"/>
              </a:spcBef>
              <a:spcAft>
                <a:spcPct val="0"/>
              </a:spcAft>
              <a:buChar char="•"/>
              <a:defRPr sz="1800">
                <a:solidFill>
                  <a:schemeClr val="tx1"/>
                </a:solidFill>
                <a:latin typeface="+mn-lt"/>
                <a:ea typeface="ＭＳ Ｐゴシック" pitchFamily="-112" charset="-128"/>
              </a:defRPr>
            </a:lvl3pPr>
            <a:lvl4pPr marL="1600200" indent="-228600" algn="l" rtl="0" eaLnBrk="1" fontAlgn="base" hangingPunct="1">
              <a:spcBef>
                <a:spcPct val="20000"/>
              </a:spcBef>
              <a:spcAft>
                <a:spcPct val="0"/>
              </a:spcAft>
              <a:buChar char="–"/>
              <a:defRPr sz="1800">
                <a:solidFill>
                  <a:schemeClr val="tx1"/>
                </a:solidFill>
                <a:latin typeface="+mn-lt"/>
                <a:ea typeface="ＭＳ Ｐゴシック" pitchFamily="-112" charset="-128"/>
              </a:defRPr>
            </a:lvl4pPr>
            <a:lvl5pPr marL="2057400" indent="-228600" algn="l" rtl="0" eaLnBrk="1" fontAlgn="base" hangingPunct="1">
              <a:spcBef>
                <a:spcPct val="20000"/>
              </a:spcBef>
              <a:spcAft>
                <a:spcPct val="0"/>
              </a:spcAft>
              <a:buChar char="»"/>
              <a:defRPr sz="1800">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9pPr>
          </a:lstStyle>
          <a:p>
            <a:pPr marL="0" indent="0" algn="just">
              <a:buNone/>
            </a:pPr>
            <a:r>
              <a:rPr lang="en-US" dirty="0" smtClean="0"/>
              <a:t>To generalize the model to any number of submodules per string, the input of the ANN and RF have been normalized to the length of the string (shading fraction), moreover the diffuse fraction is considered as input. The test case is a Poly-Si module.</a:t>
            </a:r>
            <a:endParaRPr lang="en-US" dirty="0"/>
          </a:p>
        </p:txBody>
      </p:sp>
      <p:pic>
        <p:nvPicPr>
          <p:cNvPr id="2050" name="Picture 2" descr="Risultati immagini per machine learning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772" y="3003035"/>
            <a:ext cx="1394470" cy="1394471"/>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p:cNvSpPr txBox="1"/>
          <p:nvPr/>
        </p:nvSpPr>
        <p:spPr bwMode="auto">
          <a:xfrm>
            <a:off x="1560997" y="2780928"/>
            <a:ext cx="1306448" cy="215444"/>
          </a:xfrm>
          <a:prstGeom prst="rect">
            <a:avLst/>
          </a:prstGeom>
          <a:noFill/>
          <a:ln w="9525">
            <a:noFill/>
            <a:miter lim="800000"/>
            <a:headEnd/>
            <a:tailEnd/>
          </a:ln>
        </p:spPr>
        <p:txBody>
          <a:bodyPr wrap="none" lIns="0" tIns="0" rIns="0" bIns="0" rtlCol="0">
            <a:prstTxWarp prst="textNoShape">
              <a:avLst/>
            </a:prstTxWarp>
            <a:spAutoFit/>
          </a:bodyPr>
          <a:lstStyle/>
          <a:p>
            <a:pPr eaLnBrk="0" hangingPunct="0">
              <a:spcBef>
                <a:spcPct val="20000"/>
              </a:spcBef>
            </a:pPr>
            <a:r>
              <a:rPr lang="en-GB" sz="1400" kern="0" dirty="0" smtClean="0">
                <a:latin typeface="+mn-lt"/>
                <a:ea typeface="ＭＳ Ｐゴシック" pitchFamily="-112" charset="-128"/>
                <a:cs typeface="ＭＳ Ｐゴシック" pitchFamily="-112" charset="-128"/>
              </a:rPr>
              <a:t>Machine Learning</a:t>
            </a:r>
          </a:p>
        </p:txBody>
      </p:sp>
      <p:pic>
        <p:nvPicPr>
          <p:cNvPr id="17" name="Immagine 16"/>
          <p:cNvPicPr>
            <a:picLocks noChangeAspect="1"/>
          </p:cNvPicPr>
          <p:nvPr/>
        </p:nvPicPr>
        <p:blipFill rotWithShape="1">
          <a:blip r:embed="rId4" cstate="print">
            <a:extLst>
              <a:ext uri="{28A0092B-C50C-407E-A947-70E740481C1C}">
                <a14:useLocalDpi xmlns:a14="http://schemas.microsoft.com/office/drawing/2010/main" val="0"/>
              </a:ext>
            </a:extLst>
          </a:blip>
          <a:srcRect t="25090" r="17265"/>
          <a:stretch/>
        </p:blipFill>
        <p:spPr>
          <a:xfrm flipV="1">
            <a:off x="395536" y="4869160"/>
            <a:ext cx="2010460" cy="809015"/>
          </a:xfrm>
          <a:prstGeom prst="rect">
            <a:avLst/>
          </a:prstGeom>
          <a:ln>
            <a:noFill/>
          </a:ln>
        </p:spPr>
      </p:pic>
      <p:sp>
        <p:nvSpPr>
          <p:cNvPr id="11" name="CasellaDiTesto 10"/>
          <p:cNvSpPr txBox="1"/>
          <p:nvPr/>
        </p:nvSpPr>
        <p:spPr bwMode="auto">
          <a:xfrm>
            <a:off x="492810" y="3118574"/>
            <a:ext cx="190758" cy="1163395"/>
          </a:xfrm>
          <a:prstGeom prst="rect">
            <a:avLst/>
          </a:prstGeom>
          <a:noFill/>
          <a:ln w="9525">
            <a:noFill/>
            <a:miter lim="800000"/>
            <a:headEnd/>
            <a:tailEnd/>
          </a:ln>
        </p:spPr>
        <p:txBody>
          <a:bodyPr wrap="none" lIns="0" tIns="0" rIns="0" bIns="0" rtlCol="0">
            <a:prstTxWarp prst="textNoShape">
              <a:avLst/>
            </a:prstTxWarp>
            <a:spAutoFit/>
          </a:bodyPr>
          <a:lstStyle/>
          <a:p>
            <a:pPr eaLnBrk="0" hangingPunct="0">
              <a:spcBef>
                <a:spcPct val="20000"/>
              </a:spcBef>
            </a:pPr>
            <a:r>
              <a:rPr lang="en-GB" sz="1400" kern="0" dirty="0" smtClean="0">
                <a:ea typeface="ＭＳ Ｐゴシック" pitchFamily="-112" charset="-128"/>
                <a:cs typeface="ＭＳ Ｐゴシック" pitchFamily="-112" charset="-128"/>
              </a:rPr>
              <a:t>s</a:t>
            </a:r>
            <a:r>
              <a:rPr lang="en-GB" sz="1400" kern="0" baseline="-25000" dirty="0" smtClean="0">
                <a:ea typeface="ＭＳ Ｐゴシック" pitchFamily="-112" charset="-128"/>
                <a:cs typeface="ＭＳ Ｐゴシック" pitchFamily="-112" charset="-128"/>
              </a:rPr>
              <a:t>1 </a:t>
            </a:r>
            <a:endParaRPr lang="en-GB" sz="1400" kern="0" baseline="-25000" dirty="0">
              <a:ea typeface="ＭＳ Ｐゴシック" pitchFamily="-112" charset="-128"/>
              <a:cs typeface="ＭＳ Ｐゴシック" pitchFamily="-112" charset="-128"/>
            </a:endParaRPr>
          </a:p>
          <a:p>
            <a:pPr eaLnBrk="0" hangingPunct="0">
              <a:spcBef>
                <a:spcPct val="20000"/>
              </a:spcBef>
            </a:pPr>
            <a:r>
              <a:rPr lang="en-GB" sz="1400" kern="0" dirty="0" smtClean="0">
                <a:ea typeface="ＭＳ Ｐゴシック" pitchFamily="-112" charset="-128"/>
                <a:cs typeface="ＭＳ Ｐゴシック" pitchFamily="-112" charset="-128"/>
              </a:rPr>
              <a:t>s</a:t>
            </a:r>
            <a:r>
              <a:rPr lang="en-GB" sz="1400" kern="0" baseline="-25000" dirty="0" smtClean="0">
                <a:ea typeface="ＭＳ Ｐゴシック" pitchFamily="-112" charset="-128"/>
                <a:cs typeface="ＭＳ Ｐゴシック" pitchFamily="-112" charset="-128"/>
              </a:rPr>
              <a:t>2</a:t>
            </a:r>
            <a:endParaRPr lang="en-GB" sz="1400" kern="0" baseline="-25000" dirty="0">
              <a:ea typeface="ＭＳ Ｐゴシック" pitchFamily="-112" charset="-128"/>
              <a:cs typeface="ＭＳ Ｐゴシック" pitchFamily="-112" charset="-128"/>
            </a:endParaRPr>
          </a:p>
          <a:p>
            <a:pPr eaLnBrk="0" hangingPunct="0">
              <a:spcBef>
                <a:spcPct val="20000"/>
              </a:spcBef>
            </a:pPr>
            <a:r>
              <a:rPr lang="en-GB" sz="1400" kern="0" baseline="-25000" dirty="0" smtClean="0">
                <a:ea typeface="ＭＳ Ｐゴシック" pitchFamily="-112" charset="-128"/>
                <a:cs typeface="ＭＳ Ｐゴシック" pitchFamily="-112" charset="-128"/>
              </a:rPr>
              <a:t>…</a:t>
            </a:r>
            <a:endParaRPr lang="en-GB" sz="1400" kern="0" baseline="-25000" dirty="0">
              <a:ea typeface="ＭＳ Ｐゴシック" pitchFamily="-112" charset="-128"/>
              <a:cs typeface="ＭＳ Ｐゴシック" pitchFamily="-112" charset="-128"/>
            </a:endParaRPr>
          </a:p>
          <a:p>
            <a:pPr eaLnBrk="0" hangingPunct="0">
              <a:spcBef>
                <a:spcPct val="20000"/>
              </a:spcBef>
            </a:pPr>
            <a:r>
              <a:rPr lang="en-GB" sz="1400" kern="0" dirty="0">
                <a:ea typeface="ＭＳ Ｐゴシック" pitchFamily="-112" charset="-128"/>
                <a:cs typeface="ＭＳ Ｐゴシック" pitchFamily="-112" charset="-128"/>
              </a:rPr>
              <a:t>s</a:t>
            </a:r>
            <a:r>
              <a:rPr lang="en-GB" sz="1400" kern="0" baseline="-25000" dirty="0">
                <a:ea typeface="ＭＳ Ｐゴシック" pitchFamily="-112" charset="-128"/>
                <a:cs typeface="ＭＳ Ｐゴシック" pitchFamily="-112" charset="-128"/>
              </a:rPr>
              <a:t>N</a:t>
            </a:r>
          </a:p>
          <a:p>
            <a:pPr eaLnBrk="0" hangingPunct="0">
              <a:spcBef>
                <a:spcPct val="20000"/>
              </a:spcBef>
            </a:pPr>
            <a:r>
              <a:rPr lang="en-GB" sz="1400" kern="0" dirty="0" smtClean="0">
                <a:ea typeface="ＭＳ Ｐゴシック" pitchFamily="-112" charset="-128"/>
                <a:cs typeface="ＭＳ Ｐゴシック" pitchFamily="-112" charset="-128"/>
              </a:rPr>
              <a:t>k</a:t>
            </a:r>
            <a:r>
              <a:rPr lang="en-GB" sz="1400" kern="0" baseline="-25000" dirty="0" smtClean="0">
                <a:ea typeface="ＭＳ Ｐゴシック" pitchFamily="-112" charset="-128"/>
                <a:cs typeface="ＭＳ Ｐゴシック" pitchFamily="-112" charset="-128"/>
              </a:rPr>
              <a:t>D</a:t>
            </a:r>
            <a:endParaRPr lang="en-GB" sz="1400" kern="0" baseline="-25000" dirty="0">
              <a:ea typeface="ＭＳ Ｐゴシック" pitchFamily="-112" charset="-128"/>
              <a:cs typeface="ＭＳ Ｐゴシック" pitchFamily="-112" charset="-128"/>
            </a:endParaRPr>
          </a:p>
        </p:txBody>
      </p:sp>
      <p:cxnSp>
        <p:nvCxnSpPr>
          <p:cNvPr id="15" name="Connettore 2 14"/>
          <p:cNvCxnSpPr/>
          <p:nvPr/>
        </p:nvCxnSpPr>
        <p:spPr>
          <a:xfrm>
            <a:off x="827584" y="3233709"/>
            <a:ext cx="720000" cy="0"/>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cxnSp>
        <p:nvCxnSpPr>
          <p:cNvPr id="20" name="Connettore 2 19"/>
          <p:cNvCxnSpPr/>
          <p:nvPr/>
        </p:nvCxnSpPr>
        <p:spPr>
          <a:xfrm>
            <a:off x="827584" y="3467735"/>
            <a:ext cx="720000" cy="0"/>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cxnSp>
        <p:nvCxnSpPr>
          <p:cNvPr id="21" name="Connettore 2 20"/>
          <p:cNvCxnSpPr/>
          <p:nvPr/>
        </p:nvCxnSpPr>
        <p:spPr>
          <a:xfrm>
            <a:off x="827584" y="4169813"/>
            <a:ext cx="720000" cy="0"/>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cxnSp>
        <p:nvCxnSpPr>
          <p:cNvPr id="22" name="Connettore 2 21"/>
          <p:cNvCxnSpPr/>
          <p:nvPr/>
        </p:nvCxnSpPr>
        <p:spPr>
          <a:xfrm>
            <a:off x="827584" y="3701761"/>
            <a:ext cx="720000" cy="0"/>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cxnSp>
        <p:nvCxnSpPr>
          <p:cNvPr id="23" name="Connettore 2 22"/>
          <p:cNvCxnSpPr/>
          <p:nvPr/>
        </p:nvCxnSpPr>
        <p:spPr>
          <a:xfrm>
            <a:off x="827584" y="3935787"/>
            <a:ext cx="720000" cy="0"/>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cxnSp>
        <p:nvCxnSpPr>
          <p:cNvPr id="24" name="Connettore 2 23"/>
          <p:cNvCxnSpPr/>
          <p:nvPr/>
        </p:nvCxnSpPr>
        <p:spPr>
          <a:xfrm>
            <a:off x="2988468" y="3593749"/>
            <a:ext cx="720000" cy="0"/>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sp>
        <p:nvSpPr>
          <p:cNvPr id="25" name="CasellaDiTesto 24"/>
          <p:cNvSpPr txBox="1"/>
          <p:nvPr/>
        </p:nvSpPr>
        <p:spPr bwMode="auto">
          <a:xfrm>
            <a:off x="3944894" y="3356761"/>
            <a:ext cx="745396" cy="473976"/>
          </a:xfrm>
          <a:prstGeom prst="rect">
            <a:avLst/>
          </a:prstGeom>
          <a:noFill/>
          <a:ln w="9525">
            <a:noFill/>
            <a:miter lim="800000"/>
            <a:headEnd/>
            <a:tailEnd/>
          </a:ln>
        </p:spPr>
        <p:txBody>
          <a:bodyPr wrap="none" lIns="0" tIns="0" rIns="0" bIns="0" rtlCol="0">
            <a:prstTxWarp prst="textNoShape">
              <a:avLst/>
            </a:prstTxWarp>
            <a:spAutoFit/>
          </a:bodyPr>
          <a:lstStyle/>
          <a:p>
            <a:pPr algn="ctr" eaLnBrk="0" hangingPunct="0">
              <a:spcBef>
                <a:spcPct val="20000"/>
              </a:spcBef>
            </a:pPr>
            <a:r>
              <a:rPr lang="en-GB" sz="1400" kern="0" dirty="0" smtClean="0">
                <a:latin typeface="+mn-lt"/>
                <a:ea typeface="ＭＳ Ｐゴシック" pitchFamily="-112" charset="-128"/>
                <a:cs typeface="ＭＳ Ｐゴシック" pitchFamily="-112" charset="-128"/>
              </a:rPr>
              <a:t>Mismatch</a:t>
            </a:r>
          </a:p>
          <a:p>
            <a:pPr algn="ctr" eaLnBrk="0" hangingPunct="0">
              <a:spcBef>
                <a:spcPct val="20000"/>
              </a:spcBef>
            </a:pPr>
            <a:r>
              <a:rPr lang="en-GB" sz="1400" kern="0" dirty="0" smtClean="0">
                <a:latin typeface="+mn-lt"/>
                <a:ea typeface="ＭＳ Ｐゴシック" pitchFamily="-112" charset="-128"/>
                <a:cs typeface="ＭＳ Ｐゴシック" pitchFamily="-112" charset="-128"/>
              </a:rPr>
              <a:t>Losses</a:t>
            </a:r>
          </a:p>
        </p:txBody>
      </p:sp>
      <p:sp>
        <p:nvSpPr>
          <p:cNvPr id="26" name="CasellaDiTesto 25"/>
          <p:cNvSpPr txBox="1"/>
          <p:nvPr/>
        </p:nvSpPr>
        <p:spPr bwMode="auto">
          <a:xfrm>
            <a:off x="1089784" y="4725144"/>
            <a:ext cx="621965" cy="215444"/>
          </a:xfrm>
          <a:prstGeom prst="rect">
            <a:avLst/>
          </a:prstGeom>
          <a:noFill/>
          <a:ln w="9525">
            <a:noFill/>
            <a:miter lim="800000"/>
            <a:headEnd/>
            <a:tailEnd/>
          </a:ln>
        </p:spPr>
        <p:txBody>
          <a:bodyPr wrap="none" lIns="0" tIns="0" rIns="0" bIns="0" rtlCol="0">
            <a:prstTxWarp prst="textNoShape">
              <a:avLst/>
            </a:prstTxWarp>
            <a:spAutoFit/>
          </a:bodyPr>
          <a:lstStyle/>
          <a:p>
            <a:pPr eaLnBrk="0" hangingPunct="0">
              <a:spcBef>
                <a:spcPct val="20000"/>
              </a:spcBef>
            </a:pPr>
            <a:r>
              <a:rPr lang="en-GB" sz="1400" kern="0" dirty="0" smtClean="0">
                <a:latin typeface="+mn-lt"/>
                <a:ea typeface="ＭＳ Ｐゴシック" pitchFamily="-112" charset="-128"/>
                <a:cs typeface="ＭＳ Ｐゴシック" pitchFamily="-112" charset="-128"/>
              </a:rPr>
              <a:t>Example</a:t>
            </a:r>
          </a:p>
        </p:txBody>
      </p:sp>
      <p:sp>
        <p:nvSpPr>
          <p:cNvPr id="27" name="CasellaDiTesto 26"/>
          <p:cNvSpPr txBox="1"/>
          <p:nvPr/>
        </p:nvSpPr>
        <p:spPr bwMode="auto">
          <a:xfrm>
            <a:off x="486681" y="5763336"/>
            <a:ext cx="1853071" cy="473976"/>
          </a:xfrm>
          <a:prstGeom prst="rect">
            <a:avLst/>
          </a:prstGeom>
          <a:noFill/>
          <a:ln w="9525">
            <a:noFill/>
            <a:miter lim="800000"/>
            <a:headEnd/>
            <a:tailEnd/>
          </a:ln>
        </p:spPr>
        <p:txBody>
          <a:bodyPr wrap="none" lIns="0" tIns="0" rIns="0" bIns="0" rtlCol="0">
            <a:prstTxWarp prst="textNoShape">
              <a:avLst/>
            </a:prstTxWarp>
            <a:spAutoFit/>
          </a:bodyPr>
          <a:lstStyle/>
          <a:p>
            <a:pPr eaLnBrk="0" hangingPunct="0">
              <a:spcBef>
                <a:spcPct val="20000"/>
              </a:spcBef>
            </a:pPr>
            <a:r>
              <a:rPr lang="en-GB" sz="1400" kern="0" dirty="0" smtClean="0">
                <a:latin typeface="+mn-lt"/>
                <a:ea typeface="ＭＳ Ｐゴシック" pitchFamily="-112" charset="-128"/>
                <a:cs typeface="ＭＳ Ｐゴシック" pitchFamily="-112" charset="-128"/>
              </a:rPr>
              <a:t>s = [7/16 6/16 3/16 0 0 0]</a:t>
            </a:r>
          </a:p>
          <a:p>
            <a:pPr eaLnBrk="0" hangingPunct="0">
              <a:spcBef>
                <a:spcPct val="20000"/>
              </a:spcBef>
            </a:pPr>
            <a:r>
              <a:rPr lang="en-GB" sz="1400" kern="0" dirty="0" smtClean="0">
                <a:ea typeface="ＭＳ Ｐゴシック" pitchFamily="-112" charset="-128"/>
                <a:cs typeface="ＭＳ Ｐゴシック" pitchFamily="-112" charset="-128"/>
              </a:rPr>
              <a:t>k</a:t>
            </a:r>
            <a:r>
              <a:rPr lang="en-GB" sz="1400" kern="0" baseline="-25000" dirty="0" smtClean="0">
                <a:ea typeface="ＭＳ Ｐゴシック" pitchFamily="-112" charset="-128"/>
                <a:cs typeface="ＭＳ Ｐゴシック" pitchFamily="-112" charset="-128"/>
              </a:rPr>
              <a:t>D</a:t>
            </a:r>
            <a:r>
              <a:rPr lang="en-GB" sz="1400" kern="0" dirty="0" smtClean="0">
                <a:latin typeface="+mn-lt"/>
                <a:ea typeface="ＭＳ Ｐゴシック" pitchFamily="-112" charset="-128"/>
                <a:cs typeface="ＭＳ Ｐゴシック" pitchFamily="-112" charset="-128"/>
              </a:rPr>
              <a:t> = 0.3</a:t>
            </a:r>
            <a:r>
              <a:rPr lang="en-GB" sz="1400" kern="0" dirty="0" smtClean="0">
                <a:ea typeface="ＭＳ Ｐゴシック" pitchFamily="-112" charset="-128"/>
                <a:cs typeface="ＭＳ Ｐゴシック" pitchFamily="-112" charset="-128"/>
              </a:rPr>
              <a:t> </a:t>
            </a:r>
            <a:endParaRPr lang="en-GB" sz="1400" kern="0" baseline="-25000" dirty="0">
              <a:ea typeface="ＭＳ Ｐゴシック" pitchFamily="-112" charset="-128"/>
              <a:cs typeface="ＭＳ Ｐゴシック" pitchFamily="-112" charset="-128"/>
            </a:endParaRPr>
          </a:p>
        </p:txBody>
      </p:sp>
      <p:sp>
        <p:nvSpPr>
          <p:cNvPr id="29" name="CasellaDiTesto 28"/>
          <p:cNvSpPr txBox="1"/>
          <p:nvPr/>
        </p:nvSpPr>
        <p:spPr bwMode="auto">
          <a:xfrm>
            <a:off x="3888739" y="5169947"/>
            <a:ext cx="899285" cy="215444"/>
          </a:xfrm>
          <a:prstGeom prst="rect">
            <a:avLst/>
          </a:prstGeom>
          <a:noFill/>
          <a:ln w="9525">
            <a:noFill/>
            <a:miter lim="800000"/>
            <a:headEnd/>
            <a:tailEnd/>
          </a:ln>
        </p:spPr>
        <p:txBody>
          <a:bodyPr wrap="none" lIns="0" tIns="0" rIns="0" bIns="0" rtlCol="0">
            <a:prstTxWarp prst="textNoShape">
              <a:avLst/>
            </a:prstTxWarp>
            <a:spAutoFit/>
          </a:bodyPr>
          <a:lstStyle/>
          <a:p>
            <a:pPr eaLnBrk="0" hangingPunct="0">
              <a:spcBef>
                <a:spcPct val="20000"/>
              </a:spcBef>
            </a:pPr>
            <a:r>
              <a:rPr lang="en-GB" sz="1400" kern="0" dirty="0" smtClean="0">
                <a:ea typeface="ＭＳ Ｐゴシック" pitchFamily="-112" charset="-128"/>
                <a:cs typeface="ＭＳ Ｐゴシック" pitchFamily="-112" charset="-128"/>
              </a:rPr>
              <a:t>ML = 0.244</a:t>
            </a:r>
            <a:endParaRPr lang="en-GB" sz="1400" kern="0" baseline="-25000" dirty="0">
              <a:ea typeface="ＭＳ Ｐゴシック" pitchFamily="-112" charset="-128"/>
              <a:cs typeface="ＭＳ Ｐゴシック" pitchFamily="-112" charset="-128"/>
            </a:endParaRPr>
          </a:p>
        </p:txBody>
      </p:sp>
      <p:cxnSp>
        <p:nvCxnSpPr>
          <p:cNvPr id="30" name="Connettore 2 29"/>
          <p:cNvCxnSpPr/>
          <p:nvPr/>
        </p:nvCxnSpPr>
        <p:spPr>
          <a:xfrm>
            <a:off x="2339752" y="5273667"/>
            <a:ext cx="1400614" cy="0"/>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pic>
        <p:nvPicPr>
          <p:cNvPr id="31" name="Picture 2" descr="Risultati immagini per machine learning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724" y="4975757"/>
            <a:ext cx="622473" cy="622473"/>
          </a:xfrm>
          <a:prstGeom prst="rect">
            <a:avLst/>
          </a:prstGeom>
          <a:noFill/>
          <a:extLst>
            <a:ext uri="{909E8E84-426E-40DD-AFC4-6F175D3DCCD1}">
              <a14:hiddenFill xmlns:a14="http://schemas.microsoft.com/office/drawing/2010/main">
                <a:solidFill>
                  <a:srgbClr val="FFFFFF"/>
                </a:solidFill>
              </a14:hiddenFill>
            </a:ext>
          </a:extLst>
        </p:spPr>
      </p:pic>
      <p:sp>
        <p:nvSpPr>
          <p:cNvPr id="32" name="Segnaposto contenuto 2"/>
          <p:cNvSpPr txBox="1">
            <a:spLocks/>
          </p:cNvSpPr>
          <p:nvPr/>
        </p:nvSpPr>
        <p:spPr bwMode="auto">
          <a:xfrm>
            <a:off x="5149482" y="3224876"/>
            <a:ext cx="3670668" cy="337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1800">
                <a:solidFill>
                  <a:schemeClr val="tx1"/>
                </a:solidFill>
                <a:latin typeface="+mn-lt"/>
                <a:ea typeface="ＭＳ Ｐゴシック" pitchFamily="-112" charset="-128"/>
                <a:cs typeface="ＭＳ Ｐゴシック" pitchFamily="-112" charset="-128"/>
              </a:defRPr>
            </a:lvl1pPr>
            <a:lvl2pPr marL="742950" indent="-285750" algn="l" rtl="0" eaLnBrk="1" fontAlgn="base" hangingPunct="1">
              <a:spcBef>
                <a:spcPct val="20000"/>
              </a:spcBef>
              <a:spcAft>
                <a:spcPct val="0"/>
              </a:spcAft>
              <a:buChar char="–"/>
              <a:defRPr sz="1800">
                <a:solidFill>
                  <a:schemeClr val="tx1"/>
                </a:solidFill>
                <a:latin typeface="+mn-lt"/>
                <a:ea typeface="ＭＳ Ｐゴシック" pitchFamily="-112" charset="-128"/>
              </a:defRPr>
            </a:lvl2pPr>
            <a:lvl3pPr marL="1143000" indent="-228600" algn="l" rtl="0" eaLnBrk="1" fontAlgn="base" hangingPunct="1">
              <a:spcBef>
                <a:spcPct val="20000"/>
              </a:spcBef>
              <a:spcAft>
                <a:spcPct val="0"/>
              </a:spcAft>
              <a:buChar char="•"/>
              <a:defRPr sz="1800">
                <a:solidFill>
                  <a:schemeClr val="tx1"/>
                </a:solidFill>
                <a:latin typeface="+mn-lt"/>
                <a:ea typeface="ＭＳ Ｐゴシック" pitchFamily="-112" charset="-128"/>
              </a:defRPr>
            </a:lvl3pPr>
            <a:lvl4pPr marL="1600200" indent="-228600" algn="l" rtl="0" eaLnBrk="1" fontAlgn="base" hangingPunct="1">
              <a:spcBef>
                <a:spcPct val="20000"/>
              </a:spcBef>
              <a:spcAft>
                <a:spcPct val="0"/>
              </a:spcAft>
              <a:buChar char="–"/>
              <a:defRPr sz="1800">
                <a:solidFill>
                  <a:schemeClr val="tx1"/>
                </a:solidFill>
                <a:latin typeface="+mn-lt"/>
                <a:ea typeface="ＭＳ Ｐゴシック" pitchFamily="-112" charset="-128"/>
              </a:defRPr>
            </a:lvl4pPr>
            <a:lvl5pPr marL="2057400" indent="-228600" algn="l" rtl="0" eaLnBrk="1" fontAlgn="base" hangingPunct="1">
              <a:spcBef>
                <a:spcPct val="20000"/>
              </a:spcBef>
              <a:spcAft>
                <a:spcPct val="0"/>
              </a:spcAft>
              <a:buChar char="»"/>
              <a:defRPr sz="1800">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9pPr>
          </a:lstStyle>
          <a:p>
            <a:pPr marL="0" indent="0" algn="just">
              <a:buNone/>
            </a:pPr>
            <a:r>
              <a:rPr lang="en-US" dirty="0" smtClean="0"/>
              <a:t>Both machine learning approaches need to be trained with a large dataset of examples, to minimize the size of the training dataset some equivalence classes are considered:</a:t>
            </a:r>
          </a:p>
          <a:p>
            <a:pPr algn="just"/>
            <a:r>
              <a:rPr lang="en-US" dirty="0" smtClean="0"/>
              <a:t>the shading fraction is sorted</a:t>
            </a:r>
          </a:p>
          <a:p>
            <a:pPr algn="just"/>
            <a:r>
              <a:rPr lang="en-US" dirty="0" smtClean="0"/>
              <a:t>Position of modules inside its string is not considered </a:t>
            </a:r>
          </a:p>
          <a:p>
            <a:pPr marL="0" indent="0" algn="just">
              <a:buNone/>
            </a:pPr>
            <a:endParaRPr lang="en-US" dirty="0" smtClean="0"/>
          </a:p>
          <a:p>
            <a:pPr marL="0" indent="0" algn="just">
              <a:buNone/>
            </a:pPr>
            <a:r>
              <a:rPr lang="en-US" dirty="0" smtClean="0"/>
              <a:t>The computation of the prediction is extremely fast in both cases.</a:t>
            </a:r>
            <a:endParaRPr lang="en-US" dirty="0"/>
          </a:p>
        </p:txBody>
      </p:sp>
      <mc:AlternateContent xmlns:mc="http://schemas.openxmlformats.org/markup-compatibility/2006" xmlns:a14="http://schemas.microsoft.com/office/drawing/2010/main">
        <mc:Choice Requires="a14">
          <p:sp>
            <p:nvSpPr>
              <p:cNvPr id="33" name="CasellaDiTesto 32"/>
              <p:cNvSpPr txBox="1"/>
              <p:nvPr/>
            </p:nvSpPr>
            <p:spPr bwMode="auto">
              <a:xfrm>
                <a:off x="5129565" y="2643789"/>
                <a:ext cx="3285836" cy="215444"/>
              </a:xfrm>
              <a:prstGeom prst="rect">
                <a:avLst/>
              </a:prstGeom>
              <a:noFill/>
              <a:ln w="9525">
                <a:noFill/>
                <a:miter lim="800000"/>
                <a:headEnd/>
                <a:tailEnd/>
              </a:ln>
            </p:spPr>
            <p:txBody>
              <a:bodyPr wrap="none" lIns="0" tIns="0" rIns="0" bIns="0" rtlCol="0">
                <a:prstTxWarp prst="textNoShape">
                  <a:avLst/>
                </a:prstTxWarp>
                <a:spAutoFit/>
              </a:bodyPr>
              <a:lstStyle/>
              <a:p>
                <a:pPr eaLnBrk="0" hangingPunct="0">
                  <a:spcBef>
                    <a:spcPct val="20000"/>
                  </a:spcBef>
                </a:pPr>
                <a:r>
                  <a:rPr lang="en-GB" sz="1400" kern="0" dirty="0" smtClean="0">
                    <a:ea typeface="ＭＳ Ｐゴシック" pitchFamily="-112" charset="-128"/>
                    <a:cs typeface="ＭＳ Ｐゴシック" pitchFamily="-112" charset="-128"/>
                  </a:rPr>
                  <a:t>s</a:t>
                </a:r>
                <a:r>
                  <a:rPr lang="en-GB" sz="1400" kern="0" baseline="-25000" dirty="0" err="1" smtClean="0">
                    <a:ea typeface="ＭＳ Ｐゴシック" pitchFamily="-112" charset="-128"/>
                    <a:cs typeface="ＭＳ Ｐゴシック" pitchFamily="-112" charset="-128"/>
                  </a:rPr>
                  <a:t>i</a:t>
                </a:r>
                <a:r>
                  <a:rPr lang="en-GB" sz="1400" kern="0" dirty="0" smtClean="0">
                    <a:ea typeface="ＭＳ Ｐゴシック" pitchFamily="-112" charset="-128"/>
                    <a:cs typeface="ＭＳ Ｐゴシック" pitchFamily="-112" charset="-128"/>
                  </a:rPr>
                  <a:t> </a:t>
                </a:r>
                <a14:m>
                  <m:oMath xmlns:m="http://schemas.openxmlformats.org/officeDocument/2006/math">
                    <m:r>
                      <a:rPr lang="it-IT" sz="1400" b="0" i="1" kern="0" smtClean="0">
                        <a:latin typeface="Cambria Math" panose="02040503050406030204" pitchFamily="18" charset="0"/>
                        <a:ea typeface="Cambria Math" panose="02040503050406030204" pitchFamily="18" charset="0"/>
                        <a:cs typeface="ＭＳ Ｐゴシック" pitchFamily="-112" charset="-128"/>
                      </a:rPr>
                      <m:t>∈[0, 1]</m:t>
                    </m:r>
                  </m:oMath>
                </a14:m>
                <a:r>
                  <a:rPr lang="en-GB" sz="1400" kern="0" dirty="0" smtClean="0">
                    <a:ea typeface="ＭＳ Ｐゴシック" pitchFamily="-112" charset="-128"/>
                    <a:cs typeface="ＭＳ Ｐゴシック" pitchFamily="-112" charset="-128"/>
                  </a:rPr>
                  <a:t>       k</a:t>
                </a:r>
                <a:r>
                  <a:rPr lang="en-GB" sz="1400" kern="0" baseline="-25000" dirty="0" smtClean="0">
                    <a:ea typeface="ＭＳ Ｐゴシック" pitchFamily="-112" charset="-128"/>
                    <a:cs typeface="ＭＳ Ｐゴシック" pitchFamily="-112" charset="-128"/>
                  </a:rPr>
                  <a:t>D </a:t>
                </a:r>
                <a14:m>
                  <m:oMath xmlns:m="http://schemas.openxmlformats.org/officeDocument/2006/math">
                    <m:r>
                      <a:rPr lang="it-IT" sz="1400" i="1" kern="0">
                        <a:latin typeface="Cambria Math" panose="02040503050406030204" pitchFamily="18" charset="0"/>
                        <a:ea typeface="Cambria Math" panose="02040503050406030204" pitchFamily="18" charset="0"/>
                        <a:cs typeface="ＭＳ Ｐゴシック" pitchFamily="-112" charset="-128"/>
                      </a:rPr>
                      <m:t>∈</m:t>
                    </m:r>
                    <m:d>
                      <m:dPr>
                        <m:begChr m:val="["/>
                        <m:endChr m:val="]"/>
                        <m:ctrlPr>
                          <a:rPr lang="it-IT" sz="1400" i="1" kern="0">
                            <a:latin typeface="Cambria Math" panose="02040503050406030204" pitchFamily="18" charset="0"/>
                            <a:ea typeface="Cambria Math" panose="02040503050406030204" pitchFamily="18" charset="0"/>
                            <a:cs typeface="ＭＳ Ｐゴシック" pitchFamily="-112" charset="-128"/>
                          </a:rPr>
                        </m:ctrlPr>
                      </m:dPr>
                      <m:e>
                        <m:r>
                          <a:rPr lang="it-IT" sz="1400" i="1" kern="0">
                            <a:latin typeface="Cambria Math" panose="02040503050406030204" pitchFamily="18" charset="0"/>
                            <a:ea typeface="Cambria Math" panose="02040503050406030204" pitchFamily="18" charset="0"/>
                            <a:cs typeface="ＭＳ Ｐゴシック" pitchFamily="-112" charset="-128"/>
                          </a:rPr>
                          <m:t>0</m:t>
                        </m:r>
                        <m:r>
                          <a:rPr lang="it-IT" sz="1400" b="0" i="1" kern="0" smtClean="0">
                            <a:latin typeface="Cambria Math" panose="02040503050406030204" pitchFamily="18" charset="0"/>
                            <a:ea typeface="Cambria Math" panose="02040503050406030204" pitchFamily="18" charset="0"/>
                            <a:cs typeface="ＭＳ Ｐゴシック" pitchFamily="-112" charset="-128"/>
                          </a:rPr>
                          <m:t>.1</m:t>
                        </m:r>
                        <m:r>
                          <a:rPr lang="it-IT" sz="1400" i="1" kern="0">
                            <a:latin typeface="Cambria Math" panose="02040503050406030204" pitchFamily="18" charset="0"/>
                            <a:ea typeface="Cambria Math" panose="02040503050406030204" pitchFamily="18" charset="0"/>
                            <a:cs typeface="ＭＳ Ｐゴシック" pitchFamily="-112" charset="-128"/>
                          </a:rPr>
                          <m:t>,</m:t>
                        </m:r>
                        <m:r>
                          <a:rPr lang="it-IT" sz="1400" b="0" i="1" kern="0" smtClean="0">
                            <a:latin typeface="Cambria Math" panose="02040503050406030204" pitchFamily="18" charset="0"/>
                            <a:ea typeface="Cambria Math" panose="02040503050406030204" pitchFamily="18" charset="0"/>
                            <a:cs typeface="ＭＳ Ｐゴシック" pitchFamily="-112" charset="-128"/>
                          </a:rPr>
                          <m:t> </m:t>
                        </m:r>
                        <m:r>
                          <a:rPr lang="it-IT" sz="1400" i="1" kern="0">
                            <a:latin typeface="Cambria Math" panose="02040503050406030204" pitchFamily="18" charset="0"/>
                            <a:ea typeface="Cambria Math" panose="02040503050406030204" pitchFamily="18" charset="0"/>
                            <a:cs typeface="ＭＳ Ｐゴシック" pitchFamily="-112" charset="-128"/>
                          </a:rPr>
                          <m:t>1</m:t>
                        </m:r>
                      </m:e>
                    </m:d>
                  </m:oMath>
                </a14:m>
                <a:r>
                  <a:rPr lang="en-GB" sz="1400" kern="0" dirty="0" smtClean="0">
                    <a:ea typeface="ＭＳ Ｐゴシック" pitchFamily="-112" charset="-128"/>
                    <a:cs typeface="ＭＳ Ｐゴシック" pitchFamily="-112" charset="-128"/>
                  </a:rPr>
                  <a:t>       ML</a:t>
                </a:r>
                <a:r>
                  <a:rPr lang="en-GB" sz="1400" kern="0" baseline="-25000" dirty="0" smtClean="0">
                    <a:ea typeface="ＭＳ Ｐゴシック" pitchFamily="-112" charset="-128"/>
                    <a:cs typeface="ＭＳ Ｐゴシック" pitchFamily="-112" charset="-128"/>
                  </a:rPr>
                  <a:t> </a:t>
                </a:r>
                <a14:m>
                  <m:oMath xmlns:m="http://schemas.openxmlformats.org/officeDocument/2006/math">
                    <m:r>
                      <a:rPr lang="it-IT" sz="1400" i="1" kern="0">
                        <a:latin typeface="Cambria Math" panose="02040503050406030204" pitchFamily="18" charset="0"/>
                        <a:ea typeface="Cambria Math" panose="02040503050406030204" pitchFamily="18" charset="0"/>
                        <a:cs typeface="ＭＳ Ｐゴシック" pitchFamily="-112" charset="-128"/>
                      </a:rPr>
                      <m:t>∈[0.1, 1]</m:t>
                    </m:r>
                  </m:oMath>
                </a14:m>
                <a:endParaRPr lang="en-GB" sz="1400" kern="0" baseline="-25000" dirty="0">
                  <a:ea typeface="ＭＳ Ｐゴシック" pitchFamily="-112" charset="-128"/>
                  <a:cs typeface="ＭＳ Ｐゴシック" pitchFamily="-112" charset="-128"/>
                </a:endParaRPr>
              </a:p>
            </p:txBody>
          </p:sp>
        </mc:Choice>
        <mc:Fallback xmlns="">
          <p:sp>
            <p:nvSpPr>
              <p:cNvPr id="33" name="CasellaDiTesto 32"/>
              <p:cNvSpPr txBox="1">
                <a:spLocks noRot="1" noChangeAspect="1" noMove="1" noResize="1" noEditPoints="1" noAdjustHandles="1" noChangeArrowheads="1" noChangeShapeType="1" noTextEdit="1"/>
              </p:cNvSpPr>
              <p:nvPr/>
            </p:nvSpPr>
            <p:spPr bwMode="auto">
              <a:xfrm>
                <a:off x="5129565" y="2643789"/>
                <a:ext cx="3285836" cy="215444"/>
              </a:xfrm>
              <a:prstGeom prst="rect">
                <a:avLst/>
              </a:prstGeom>
              <a:blipFill rotWithShape="0">
                <a:blip r:embed="rId5"/>
                <a:stretch>
                  <a:fillRect l="-3340" t="-28571" r="-1670" b="-51429"/>
                </a:stretch>
              </a:blipFill>
              <a:ln w="9525">
                <a:noFill/>
                <a:miter lim="800000"/>
                <a:headEnd/>
                <a:tailEnd/>
              </a:ln>
            </p:spPr>
            <p:txBody>
              <a:bodyPr/>
              <a:lstStyle/>
              <a:p>
                <a:r>
                  <a:rPr lang="en-GB">
                    <a:noFill/>
                  </a:rPr>
                  <a:t> </a:t>
                </a:r>
              </a:p>
            </p:txBody>
          </p:sp>
        </mc:Fallback>
      </mc:AlternateContent>
    </p:spTree>
    <p:extLst>
      <p:ext uri="{BB962C8B-B14F-4D97-AF65-F5344CB8AC3E}">
        <p14:creationId xmlns:p14="http://schemas.microsoft.com/office/powerpoint/2010/main" val="4016652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contenuto 2"/>
          <p:cNvSpPr>
            <a:spLocks noGrp="1"/>
          </p:cNvSpPr>
          <p:nvPr>
            <p:ph idx="1"/>
          </p:nvPr>
        </p:nvSpPr>
        <p:spPr>
          <a:xfrm>
            <a:off x="323850" y="1628801"/>
            <a:ext cx="8496300" cy="4608488"/>
          </a:xfrm>
        </p:spPr>
        <p:txBody>
          <a:bodyPr>
            <a:normAutofit/>
          </a:bodyPr>
          <a:lstStyle/>
          <a:p>
            <a:pPr marL="0" indent="0">
              <a:spcBef>
                <a:spcPts val="1350"/>
              </a:spcBef>
              <a:buNone/>
            </a:pPr>
            <a:r>
              <a:rPr lang="en-GB" u="sng" dirty="0" smtClean="0"/>
              <a:t>Case Study</a:t>
            </a:r>
          </a:p>
          <a:p>
            <a:pPr marL="0" indent="0" algn="just">
              <a:spcBef>
                <a:spcPts val="1350"/>
              </a:spcBef>
              <a:buNone/>
            </a:pPr>
            <a:r>
              <a:rPr lang="en-GB" dirty="0" smtClean="0"/>
              <a:t>PV </a:t>
            </a:r>
            <a:r>
              <a:rPr lang="en-GB" dirty="0"/>
              <a:t>Plant with a single inverter (single MPPT</a:t>
            </a:r>
            <a:r>
              <a:rPr lang="en-GB" dirty="0" smtClean="0"/>
              <a:t>), field </a:t>
            </a:r>
            <a:r>
              <a:rPr lang="en-GB" dirty="0"/>
              <a:t>of 6 strings of </a:t>
            </a:r>
            <a:r>
              <a:rPr lang="en-GB" dirty="0" smtClean="0"/>
              <a:t>16 submodules each.</a:t>
            </a:r>
          </a:p>
          <a:p>
            <a:pPr marL="0" indent="0" algn="just">
              <a:spcBef>
                <a:spcPts val="1350"/>
              </a:spcBef>
              <a:buNone/>
            </a:pPr>
            <a:r>
              <a:rPr lang="en-GB" dirty="0" smtClean="0"/>
              <a:t>Yellow submodules get full irradiance (global) while grey ones get only diffuse irradiance, different diffuse ratio are simulated, results below are referring to 0.3 </a:t>
            </a:r>
            <a:r>
              <a:rPr lang="en-GB" dirty="0" smtClean="0"/>
              <a:t>(e.g. global </a:t>
            </a:r>
            <a:r>
              <a:rPr lang="en-GB" dirty="0" smtClean="0"/>
              <a:t>of 1000 W/m</a:t>
            </a:r>
            <a:r>
              <a:rPr lang="en-GB" baseline="30000" dirty="0" smtClean="0"/>
              <a:t>2 </a:t>
            </a:r>
            <a:r>
              <a:rPr lang="en-GB" dirty="0" smtClean="0"/>
              <a:t> of which 300 W/m of diffuse).</a:t>
            </a:r>
          </a:p>
          <a:p>
            <a:pPr marL="0" indent="0" algn="just">
              <a:spcBef>
                <a:spcPts val="1350"/>
              </a:spcBef>
              <a:buNone/>
            </a:pPr>
            <a:r>
              <a:rPr lang="en-GB" dirty="0" smtClean="0"/>
              <a:t>16 submodules are shaded, how the mismatch </a:t>
            </a:r>
            <a:r>
              <a:rPr lang="en-GB" dirty="0" smtClean="0"/>
              <a:t>loss </a:t>
            </a:r>
            <a:r>
              <a:rPr lang="en-GB" dirty="0" smtClean="0"/>
              <a:t>is affected from the distribution of the shading pattern </a:t>
            </a:r>
            <a:r>
              <a:rPr lang="en-GB" dirty="0" smtClean="0"/>
              <a:t>among </a:t>
            </a:r>
            <a:r>
              <a:rPr lang="en-GB" dirty="0" smtClean="0"/>
              <a:t>the strings?</a:t>
            </a:r>
            <a:endParaRPr lang="en-GB" dirty="0"/>
          </a:p>
          <a:p>
            <a:pPr>
              <a:spcBef>
                <a:spcPts val="1350"/>
              </a:spcBef>
              <a:buFont typeface="Wingdings" panose="05000000000000000000" pitchFamily="2" charset="2"/>
              <a:buChar char="q"/>
            </a:pPr>
            <a:endParaRPr lang="en-GB" dirty="0"/>
          </a:p>
        </p:txBody>
      </p:sp>
      <p:sp>
        <p:nvSpPr>
          <p:cNvPr id="2" name="Titolo 1"/>
          <p:cNvSpPr>
            <a:spLocks noGrp="1"/>
          </p:cNvSpPr>
          <p:nvPr>
            <p:ph type="title"/>
          </p:nvPr>
        </p:nvSpPr>
        <p:spPr/>
        <p:txBody>
          <a:bodyPr/>
          <a:lstStyle/>
          <a:p>
            <a:r>
              <a:rPr lang="en-GB" dirty="0" smtClean="0"/>
              <a:t>Optimal cabling of modules in arrays</a:t>
            </a:r>
            <a:endParaRPr lang="en-GB" dirty="0"/>
          </a:p>
        </p:txBody>
      </p:sp>
      <p:pic>
        <p:nvPicPr>
          <p:cNvPr id="8" name="Immagine 7"/>
          <p:cNvPicPr>
            <a:picLocks noChangeAspect="1"/>
          </p:cNvPicPr>
          <p:nvPr/>
        </p:nvPicPr>
        <p:blipFill rotWithShape="1">
          <a:blip r:embed="rId4" cstate="print">
            <a:extLst>
              <a:ext uri="{28A0092B-C50C-407E-A947-70E740481C1C}">
                <a14:useLocalDpi xmlns:a14="http://schemas.microsoft.com/office/drawing/2010/main" val="0"/>
              </a:ext>
            </a:extLst>
          </a:blip>
          <a:srcRect t="25090" r="17265"/>
          <a:stretch/>
        </p:blipFill>
        <p:spPr>
          <a:xfrm>
            <a:off x="251520" y="5011562"/>
            <a:ext cx="2010460" cy="809015"/>
          </a:xfrm>
          <a:prstGeom prst="rect">
            <a:avLst/>
          </a:prstGeom>
          <a:ln>
            <a:noFill/>
          </a:ln>
        </p:spPr>
      </p:pic>
      <p:pic>
        <p:nvPicPr>
          <p:cNvPr id="9" name="Immagine 8"/>
          <p:cNvPicPr>
            <a:picLocks noChangeAspect="1"/>
          </p:cNvPicPr>
          <p:nvPr/>
        </p:nvPicPr>
        <p:blipFill rotWithShape="1">
          <a:blip r:embed="rId5" cstate="print">
            <a:extLst>
              <a:ext uri="{28A0092B-C50C-407E-A947-70E740481C1C}">
                <a14:useLocalDpi xmlns:a14="http://schemas.microsoft.com/office/drawing/2010/main" val="0"/>
              </a:ext>
            </a:extLst>
          </a:blip>
          <a:srcRect t="25090" r="17563"/>
          <a:stretch/>
        </p:blipFill>
        <p:spPr>
          <a:xfrm>
            <a:off x="2267744" y="5024554"/>
            <a:ext cx="2003206" cy="809015"/>
          </a:xfrm>
          <a:prstGeom prst="rect">
            <a:avLst/>
          </a:prstGeom>
          <a:ln>
            <a:noFill/>
          </a:ln>
        </p:spPr>
      </p:pic>
      <p:sp>
        <p:nvSpPr>
          <p:cNvPr id="10" name="Segnaposto contenuto 2"/>
          <p:cNvSpPr txBox="1">
            <a:spLocks/>
          </p:cNvSpPr>
          <p:nvPr/>
        </p:nvSpPr>
        <p:spPr>
          <a:xfrm>
            <a:off x="2647047" y="4738136"/>
            <a:ext cx="1244600" cy="28255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dirty="0"/>
              <a:t>BEST </a:t>
            </a:r>
            <a:r>
              <a:rPr lang="en-GB" sz="1200" dirty="0" smtClean="0"/>
              <a:t>CASE - 0.1%</a:t>
            </a:r>
            <a:endParaRPr lang="en-GB" sz="1200" dirty="0"/>
          </a:p>
          <a:p>
            <a:pPr marL="0" indent="0" algn="ctr">
              <a:buNone/>
            </a:pPr>
            <a:endParaRPr lang="en-GB" sz="1500" dirty="0"/>
          </a:p>
          <a:p>
            <a:pPr marL="0" indent="0" algn="ctr">
              <a:buNone/>
            </a:pPr>
            <a:endParaRPr lang="en-GB" sz="1500" dirty="0"/>
          </a:p>
          <a:p>
            <a:pPr marL="0" indent="0" algn="ctr">
              <a:buNone/>
            </a:pPr>
            <a:endParaRPr lang="en-GB" sz="1500" dirty="0"/>
          </a:p>
        </p:txBody>
      </p:sp>
      <p:sp>
        <p:nvSpPr>
          <p:cNvPr id="11" name="Segnaposto contenuto 2"/>
          <p:cNvSpPr txBox="1">
            <a:spLocks/>
          </p:cNvSpPr>
          <p:nvPr/>
        </p:nvSpPr>
        <p:spPr>
          <a:xfrm>
            <a:off x="360906" y="4725144"/>
            <a:ext cx="1627530" cy="28255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dirty="0"/>
              <a:t>WORST </a:t>
            </a:r>
            <a:r>
              <a:rPr lang="en-GB" sz="1200" dirty="0" smtClean="0"/>
              <a:t>CASE - 24.4% </a:t>
            </a:r>
            <a:endParaRPr lang="en-GB" sz="1200" dirty="0"/>
          </a:p>
          <a:p>
            <a:pPr marL="0" indent="0" algn="ctr">
              <a:buNone/>
            </a:pPr>
            <a:endParaRPr lang="en-GB" sz="1200" dirty="0"/>
          </a:p>
          <a:p>
            <a:pPr marL="0" indent="0" algn="ctr">
              <a:buNone/>
            </a:pPr>
            <a:endParaRPr lang="en-GB" sz="1200" dirty="0"/>
          </a:p>
          <a:p>
            <a:pPr marL="0" indent="0" algn="ctr">
              <a:buNone/>
            </a:pPr>
            <a:endParaRPr lang="en-GB" sz="1200" dirty="0"/>
          </a:p>
        </p:txBody>
      </p:sp>
      <p:pic>
        <p:nvPicPr>
          <p:cNvPr id="13" name="videoHQ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297686" y="4293096"/>
            <a:ext cx="4712116" cy="2094274"/>
          </a:xfrm>
          <a:prstGeom prst="rect">
            <a:avLst/>
          </a:prstGeom>
        </p:spPr>
      </p:pic>
      <p:sp>
        <p:nvSpPr>
          <p:cNvPr id="3" name="Segnaposto data 2"/>
          <p:cNvSpPr>
            <a:spLocks noGrp="1"/>
          </p:cNvSpPr>
          <p:nvPr>
            <p:ph type="dt" sz="half" idx="10"/>
          </p:nvPr>
        </p:nvSpPr>
        <p:spPr/>
        <p:txBody>
          <a:bodyPr/>
          <a:lstStyle/>
          <a:p>
            <a:r>
              <a:rPr lang="it-CH" altLang="it-CH" smtClean="0"/>
              <a:t>31.03.2017</a:t>
            </a:r>
            <a:endParaRPr lang="it-IT" altLang="it-CH"/>
          </a:p>
        </p:txBody>
      </p:sp>
      <p:sp>
        <p:nvSpPr>
          <p:cNvPr id="4" name="Segnaposto numero diapositiva 3"/>
          <p:cNvSpPr>
            <a:spLocks noGrp="1"/>
          </p:cNvSpPr>
          <p:nvPr>
            <p:ph type="sldNum" sz="quarter" idx="12"/>
          </p:nvPr>
        </p:nvSpPr>
        <p:spPr/>
        <p:txBody>
          <a:bodyPr/>
          <a:lstStyle/>
          <a:p>
            <a:fld id="{48347743-816D-4DC8-A5C7-FEF6F1926248}" type="slidenum">
              <a:rPr lang="it-IT" altLang="it-CH" smtClean="0"/>
              <a:pPr/>
              <a:t>12</a:t>
            </a:fld>
            <a:endParaRPr lang="it-IT" altLang="it-CH"/>
          </a:p>
        </p:txBody>
      </p:sp>
    </p:spTree>
    <p:extLst>
      <p:ext uri="{BB962C8B-B14F-4D97-AF65-F5344CB8AC3E}">
        <p14:creationId xmlns:p14="http://schemas.microsoft.com/office/powerpoint/2010/main" val="1055708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vol="80000">
                <p:cTn id="7" fill="hold" display="0">
                  <p:stCondLst>
                    <p:cond delay="indefinite"/>
                  </p:stCondLst>
                </p:cTn>
                <p:tgtEl>
                  <p:spTgt spid="1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Results</a:t>
            </a:r>
            <a:endParaRPr lang="en-GB" dirty="0"/>
          </a:p>
        </p:txBody>
      </p:sp>
      <p:sp>
        <p:nvSpPr>
          <p:cNvPr id="3" name="Segnaposto contenuto 2"/>
          <p:cNvSpPr>
            <a:spLocks noGrp="1"/>
          </p:cNvSpPr>
          <p:nvPr>
            <p:ph idx="1"/>
          </p:nvPr>
        </p:nvSpPr>
        <p:spPr>
          <a:xfrm>
            <a:off x="251520" y="1628801"/>
            <a:ext cx="3384054" cy="4608488"/>
          </a:xfrm>
        </p:spPr>
        <p:txBody>
          <a:bodyPr/>
          <a:lstStyle/>
          <a:p>
            <a:pPr marL="0" indent="0" algn="just">
              <a:buNone/>
            </a:pPr>
            <a:r>
              <a:rPr lang="en-GB" dirty="0" smtClean="0"/>
              <a:t>Results are presented for number of strings between 1 and 5, the correlation coefficient are very high, guaranteeing good approximation and also good ranking capabilities (optimization </a:t>
            </a:r>
            <a:r>
              <a:rPr lang="en-GB" smtClean="0"/>
              <a:t>tool)</a:t>
            </a:r>
            <a:endParaRPr lang="en-GB" dirty="0" smtClean="0"/>
          </a:p>
        </p:txBody>
      </p:sp>
      <p:sp>
        <p:nvSpPr>
          <p:cNvPr id="4" name="Segnaposto data 3"/>
          <p:cNvSpPr>
            <a:spLocks noGrp="1"/>
          </p:cNvSpPr>
          <p:nvPr>
            <p:ph type="dt" sz="half" idx="10"/>
          </p:nvPr>
        </p:nvSpPr>
        <p:spPr/>
        <p:txBody>
          <a:bodyPr/>
          <a:lstStyle/>
          <a:p>
            <a:r>
              <a:rPr lang="it-CH" altLang="it-CH" smtClean="0"/>
              <a:t>31.03.2017</a:t>
            </a:r>
            <a:endParaRPr lang="it-IT" altLang="it-CH"/>
          </a:p>
        </p:txBody>
      </p:sp>
      <p:sp>
        <p:nvSpPr>
          <p:cNvPr id="5" name="Segnaposto numero diapositiva 4"/>
          <p:cNvSpPr>
            <a:spLocks noGrp="1"/>
          </p:cNvSpPr>
          <p:nvPr>
            <p:ph type="sldNum" sz="quarter" idx="12"/>
          </p:nvPr>
        </p:nvSpPr>
        <p:spPr/>
        <p:txBody>
          <a:bodyPr/>
          <a:lstStyle/>
          <a:p>
            <a:fld id="{48347743-816D-4DC8-A5C7-FEF6F1926248}" type="slidenum">
              <a:rPr lang="it-IT" altLang="it-CH" smtClean="0"/>
              <a:pPr/>
              <a:t>13</a:t>
            </a:fld>
            <a:endParaRPr lang="it-IT" altLang="it-CH"/>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200" y="656657"/>
            <a:ext cx="2520000" cy="1889267"/>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7704" y="4780095"/>
            <a:ext cx="2520000" cy="1889265"/>
          </a:xfrm>
          <a:prstGeom prst="rect">
            <a:avLst/>
          </a:prstGeom>
        </p:spPr>
      </p:pic>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7704" y="2732142"/>
            <a:ext cx="2520000" cy="1889267"/>
          </a:xfrm>
          <a:prstGeom prst="rect">
            <a:avLst/>
          </a:prstGeom>
        </p:spPr>
      </p:pic>
      <p:pic>
        <p:nvPicPr>
          <p:cNvPr id="9" name="Immagin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2200" y="2732142"/>
            <a:ext cx="2520000" cy="1889267"/>
          </a:xfrm>
          <a:prstGeom prst="rect">
            <a:avLst/>
          </a:prstGeom>
        </p:spPr>
      </p:pic>
      <p:pic>
        <p:nvPicPr>
          <p:cNvPr id="10" name="Immagin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57704" y="684190"/>
            <a:ext cx="2520000" cy="1889267"/>
          </a:xfrm>
          <a:prstGeom prst="rect">
            <a:avLst/>
          </a:prstGeom>
        </p:spPr>
      </p:pic>
      <p:graphicFrame>
        <p:nvGraphicFramePr>
          <p:cNvPr id="11" name="Tabella 10"/>
          <p:cNvGraphicFramePr>
            <a:graphicFrameLocks noGrp="1"/>
          </p:cNvGraphicFramePr>
          <p:nvPr>
            <p:extLst>
              <p:ext uri="{D42A27DB-BD31-4B8C-83A1-F6EECF244321}">
                <p14:modId xmlns:p14="http://schemas.microsoft.com/office/powerpoint/2010/main" val="2892103241"/>
              </p:ext>
            </p:extLst>
          </p:nvPr>
        </p:nvGraphicFramePr>
        <p:xfrm>
          <a:off x="1643336" y="4804501"/>
          <a:ext cx="4475459" cy="1905000"/>
        </p:xfrm>
        <a:graphic>
          <a:graphicData uri="http://schemas.openxmlformats.org/drawingml/2006/table">
            <a:tbl>
              <a:tblPr firstRow="1" bandRow="1">
                <a:tableStyleId>{7DF18680-E054-41AD-8BC1-D1AEF772440D}</a:tableStyleId>
              </a:tblPr>
              <a:tblGrid>
                <a:gridCol w="661531"/>
                <a:gridCol w="953482"/>
                <a:gridCol w="953482"/>
                <a:gridCol w="953482"/>
                <a:gridCol w="953482"/>
              </a:tblGrid>
              <a:tr h="480060">
                <a:tc>
                  <a:txBody>
                    <a:bodyPr/>
                    <a:lstStyle/>
                    <a:p>
                      <a:pPr algn="ctr"/>
                      <a:r>
                        <a:rPr lang="en-GB" sz="1400" b="0" dirty="0" smtClean="0"/>
                        <a:t># of</a:t>
                      </a:r>
                    </a:p>
                    <a:p>
                      <a:pPr algn="ctr"/>
                      <a:r>
                        <a:rPr lang="en-GB" sz="1400" b="0" dirty="0" smtClean="0"/>
                        <a:t>strings</a:t>
                      </a:r>
                      <a:endParaRPr lang="en-GB" sz="1400" b="0" dirty="0"/>
                    </a:p>
                  </a:txBody>
                  <a:tcPr marL="68580" marR="68580" marT="34290" marB="34290" anchor="ctr"/>
                </a:tc>
                <a:tc>
                  <a:txBody>
                    <a:bodyPr/>
                    <a:lstStyle/>
                    <a:p>
                      <a:pPr algn="ctr"/>
                      <a:r>
                        <a:rPr lang="en-GB" sz="1400" b="0" dirty="0" smtClean="0"/>
                        <a:t>RMSE</a:t>
                      </a:r>
                      <a:endParaRPr lang="en-GB" sz="1400" b="0" dirty="0"/>
                    </a:p>
                  </a:txBody>
                  <a:tcPr marL="68580" marR="68580" marT="34290" marB="34290" anchor="ctr"/>
                </a:tc>
                <a:tc>
                  <a:txBody>
                    <a:bodyPr/>
                    <a:lstStyle/>
                    <a:p>
                      <a:pPr algn="ctr"/>
                      <a:r>
                        <a:rPr lang="en-GB" sz="1400" b="0" dirty="0" smtClean="0"/>
                        <a:t>R</a:t>
                      </a:r>
                      <a:r>
                        <a:rPr lang="en-GB" sz="1400" b="0" baseline="30000" dirty="0" smtClean="0"/>
                        <a:t>2</a:t>
                      </a:r>
                      <a:endParaRPr lang="en-GB" sz="1400" b="0" baseline="30000" dirty="0"/>
                    </a:p>
                  </a:txBody>
                  <a:tcPr marL="68580" marR="68580" marT="34290" marB="34290" anchor="ctr"/>
                </a:tc>
                <a:tc>
                  <a:txBody>
                    <a:bodyPr/>
                    <a:lstStyle/>
                    <a:p>
                      <a:pPr algn="ctr"/>
                      <a:r>
                        <a:rPr lang="en-GB" sz="1400" b="0" dirty="0" smtClean="0"/>
                        <a:t>Spearman</a:t>
                      </a:r>
                    </a:p>
                    <a:p>
                      <a:pPr algn="ctr"/>
                      <a:r>
                        <a:rPr lang="en-GB" sz="1400" b="0" dirty="0" smtClean="0"/>
                        <a:t>correlation</a:t>
                      </a:r>
                      <a:endParaRPr lang="en-GB" sz="1400" b="0" dirty="0"/>
                    </a:p>
                  </a:txBody>
                  <a:tcPr marL="68580" marR="68580" marT="34290" marB="34290" anchor="ctr"/>
                </a:tc>
                <a:tc>
                  <a:txBody>
                    <a:bodyPr/>
                    <a:lstStyle/>
                    <a:p>
                      <a:pPr algn="ctr"/>
                      <a:r>
                        <a:rPr lang="en-GB" sz="1400" b="0" dirty="0" smtClean="0"/>
                        <a:t>Pearson</a:t>
                      </a:r>
                    </a:p>
                    <a:p>
                      <a:pPr algn="ctr"/>
                      <a:r>
                        <a:rPr lang="en-GB" sz="1400" b="0" dirty="0" smtClean="0"/>
                        <a:t>correlation</a:t>
                      </a:r>
                      <a:endParaRPr lang="en-GB" sz="1400" b="0" dirty="0"/>
                    </a:p>
                  </a:txBody>
                  <a:tcPr marL="68580" marR="68580" marT="34290" marB="34290" anchor="ctr"/>
                </a:tc>
              </a:tr>
              <a:tr h="278130">
                <a:tc>
                  <a:txBody>
                    <a:bodyPr/>
                    <a:lstStyle/>
                    <a:p>
                      <a:pPr algn="ctr"/>
                      <a:r>
                        <a:rPr lang="en-GB" sz="1400" dirty="0" smtClean="0"/>
                        <a:t>1</a:t>
                      </a:r>
                      <a:endParaRPr lang="en-GB" sz="1400" dirty="0"/>
                    </a:p>
                  </a:txBody>
                  <a:tcPr marL="68580" marR="68580" marT="34290" marB="34290" anchor="ctr"/>
                </a:tc>
                <a:tc>
                  <a:txBody>
                    <a:bodyPr/>
                    <a:lstStyle/>
                    <a:p>
                      <a:pPr algn="ctr"/>
                      <a:r>
                        <a:rPr lang="en-GB" sz="1400" dirty="0" smtClean="0"/>
                        <a:t>0.0279</a:t>
                      </a:r>
                      <a:endParaRPr lang="en-GB" sz="1400" dirty="0"/>
                    </a:p>
                  </a:txBody>
                  <a:tcPr marL="68580" marR="68580" marT="34290" marB="34290" anchor="ctr"/>
                </a:tc>
                <a:tc>
                  <a:txBody>
                    <a:bodyPr/>
                    <a:lstStyle/>
                    <a:p>
                      <a:pPr algn="ctr"/>
                      <a:r>
                        <a:rPr lang="en-GB" sz="1400" dirty="0" smtClean="0"/>
                        <a:t>0.937</a:t>
                      </a:r>
                      <a:endParaRPr lang="en-GB" sz="1400" dirty="0"/>
                    </a:p>
                  </a:txBody>
                  <a:tcPr marL="68580" marR="68580" marT="34290" marB="34290" anchor="ctr"/>
                </a:tc>
                <a:tc>
                  <a:txBody>
                    <a:bodyPr/>
                    <a:lstStyle/>
                    <a:p>
                      <a:pPr algn="ctr"/>
                      <a:r>
                        <a:rPr lang="en-GB" sz="1400" dirty="0" smtClean="0"/>
                        <a:t>0.981</a:t>
                      </a:r>
                      <a:endParaRPr lang="en-GB" sz="1400" dirty="0"/>
                    </a:p>
                  </a:txBody>
                  <a:tcPr marL="68580" marR="68580" marT="34290" marB="34290" anchor="ctr"/>
                </a:tc>
                <a:tc>
                  <a:txBody>
                    <a:bodyPr/>
                    <a:lstStyle/>
                    <a:p>
                      <a:pPr algn="ctr"/>
                      <a:r>
                        <a:rPr lang="en-GB" sz="1400" dirty="0" smtClean="0"/>
                        <a:t>0.968</a:t>
                      </a:r>
                      <a:endParaRPr lang="en-GB" sz="1400" dirty="0"/>
                    </a:p>
                  </a:txBody>
                  <a:tcPr marL="68580" marR="68580" marT="34290" marB="34290" anchor="ctr"/>
                </a:tc>
              </a:tr>
              <a:tr h="278130">
                <a:tc>
                  <a:txBody>
                    <a:bodyPr/>
                    <a:lstStyle/>
                    <a:p>
                      <a:pPr algn="ctr"/>
                      <a:r>
                        <a:rPr lang="en-GB" sz="1400" dirty="0" smtClean="0"/>
                        <a:t>2</a:t>
                      </a:r>
                      <a:endParaRPr lang="en-GB" sz="1400" dirty="0"/>
                    </a:p>
                  </a:txBody>
                  <a:tcPr marL="68580" marR="68580" marT="34290" marB="34290" anchor="ctr"/>
                </a:tc>
                <a:tc>
                  <a:txBody>
                    <a:bodyPr/>
                    <a:lstStyle/>
                    <a:p>
                      <a:pPr algn="ctr"/>
                      <a:r>
                        <a:rPr lang="en-GB" sz="1400" dirty="0" smtClean="0"/>
                        <a:t>0.0128</a:t>
                      </a:r>
                      <a:endParaRPr lang="en-GB" sz="1400" dirty="0"/>
                    </a:p>
                  </a:txBody>
                  <a:tcPr marL="68580" marR="68580" marT="34290" marB="34290" anchor="ctr"/>
                </a:tc>
                <a:tc>
                  <a:txBody>
                    <a:bodyPr/>
                    <a:lstStyle/>
                    <a:p>
                      <a:pPr algn="ctr"/>
                      <a:r>
                        <a:rPr lang="en-GB" sz="1400" dirty="0" smtClean="0"/>
                        <a:t>0.988</a:t>
                      </a:r>
                      <a:endParaRPr lang="en-GB" sz="1400" dirty="0"/>
                    </a:p>
                  </a:txBody>
                  <a:tcPr marL="68580" marR="68580" marT="34290" marB="34290" anchor="ctr"/>
                </a:tc>
                <a:tc>
                  <a:txBody>
                    <a:bodyPr/>
                    <a:lstStyle/>
                    <a:p>
                      <a:pPr algn="ctr"/>
                      <a:r>
                        <a:rPr lang="en-GB" sz="1400" dirty="0" smtClean="0"/>
                        <a:t>0.996</a:t>
                      </a:r>
                      <a:endParaRPr lang="en-GB" sz="1400" dirty="0"/>
                    </a:p>
                  </a:txBody>
                  <a:tcPr marL="68580" marR="68580" marT="34290" marB="34290" anchor="ctr"/>
                </a:tc>
                <a:tc>
                  <a:txBody>
                    <a:bodyPr/>
                    <a:lstStyle/>
                    <a:p>
                      <a:pPr algn="ctr"/>
                      <a:r>
                        <a:rPr lang="en-GB" sz="1400" dirty="0" smtClean="0"/>
                        <a:t>0.994</a:t>
                      </a:r>
                      <a:endParaRPr lang="en-GB" sz="1400" dirty="0"/>
                    </a:p>
                  </a:txBody>
                  <a:tcPr marL="68580" marR="68580" marT="34290" marB="34290" anchor="ctr"/>
                </a:tc>
              </a:tr>
              <a:tr h="278130">
                <a:tc>
                  <a:txBody>
                    <a:bodyPr/>
                    <a:lstStyle/>
                    <a:p>
                      <a:pPr algn="ctr"/>
                      <a:r>
                        <a:rPr lang="en-GB" sz="1400" dirty="0" smtClean="0"/>
                        <a:t>3</a:t>
                      </a:r>
                      <a:endParaRPr lang="en-GB" sz="1400" dirty="0"/>
                    </a:p>
                  </a:txBody>
                  <a:tcPr marL="68580" marR="68580" marT="34290" marB="34290" anchor="ctr"/>
                </a:tc>
                <a:tc>
                  <a:txBody>
                    <a:bodyPr/>
                    <a:lstStyle/>
                    <a:p>
                      <a:pPr algn="ctr"/>
                      <a:r>
                        <a:rPr lang="en-GB" sz="1400" dirty="0" smtClean="0"/>
                        <a:t>0.0084</a:t>
                      </a:r>
                      <a:endParaRPr lang="en-GB" sz="1400" dirty="0"/>
                    </a:p>
                  </a:txBody>
                  <a:tcPr marL="68580" marR="68580" marT="34290" marB="34290" anchor="ctr"/>
                </a:tc>
                <a:tc>
                  <a:txBody>
                    <a:bodyPr/>
                    <a:lstStyle/>
                    <a:p>
                      <a:pPr algn="ctr"/>
                      <a:r>
                        <a:rPr lang="en-GB" sz="1400" dirty="0" smtClean="0"/>
                        <a:t>0.995</a:t>
                      </a:r>
                      <a:endParaRPr lang="en-GB" sz="1400" dirty="0"/>
                    </a:p>
                  </a:txBody>
                  <a:tcPr marL="68580" marR="68580" marT="34290" marB="34290" anchor="ctr"/>
                </a:tc>
                <a:tc>
                  <a:txBody>
                    <a:bodyPr/>
                    <a:lstStyle/>
                    <a:p>
                      <a:pPr algn="ctr"/>
                      <a:r>
                        <a:rPr lang="en-GB" sz="1400" dirty="0" smtClean="0"/>
                        <a:t>0.998</a:t>
                      </a:r>
                      <a:endParaRPr lang="en-GB" sz="1400" dirty="0"/>
                    </a:p>
                  </a:txBody>
                  <a:tcPr marL="68580" marR="68580" marT="34290" marB="34290" anchor="ctr"/>
                </a:tc>
                <a:tc>
                  <a:txBody>
                    <a:bodyPr/>
                    <a:lstStyle/>
                    <a:p>
                      <a:pPr algn="ctr"/>
                      <a:r>
                        <a:rPr lang="en-GB" sz="1400" dirty="0" smtClean="0"/>
                        <a:t>0.997</a:t>
                      </a:r>
                      <a:endParaRPr lang="en-GB" sz="1400" dirty="0"/>
                    </a:p>
                  </a:txBody>
                  <a:tcPr marL="68580" marR="68580" marT="34290" marB="34290" anchor="ctr"/>
                </a:tc>
              </a:tr>
              <a:tr h="278130">
                <a:tc>
                  <a:txBody>
                    <a:bodyPr/>
                    <a:lstStyle/>
                    <a:p>
                      <a:pPr algn="ctr"/>
                      <a:r>
                        <a:rPr lang="en-GB" sz="1400" dirty="0" smtClean="0"/>
                        <a:t>4</a:t>
                      </a:r>
                      <a:endParaRPr lang="en-GB" sz="1400" dirty="0"/>
                    </a:p>
                  </a:txBody>
                  <a:tcPr marL="68580" marR="68580" marT="34290" marB="34290" anchor="ctr"/>
                </a:tc>
                <a:tc>
                  <a:txBody>
                    <a:bodyPr/>
                    <a:lstStyle/>
                    <a:p>
                      <a:pPr algn="ctr"/>
                      <a:r>
                        <a:rPr lang="en-GB" sz="1400" dirty="0" smtClean="0"/>
                        <a:t>0.0082</a:t>
                      </a:r>
                      <a:endParaRPr lang="en-GB" sz="1400" dirty="0"/>
                    </a:p>
                  </a:txBody>
                  <a:tcPr marL="68580" marR="68580" marT="34290" marB="34290" anchor="ctr"/>
                </a:tc>
                <a:tc>
                  <a:txBody>
                    <a:bodyPr/>
                    <a:lstStyle/>
                    <a:p>
                      <a:pPr algn="ctr"/>
                      <a:r>
                        <a:rPr lang="en-GB" sz="1400" dirty="0" smtClean="0"/>
                        <a:t>0.997</a:t>
                      </a:r>
                      <a:endParaRPr lang="en-GB" sz="1400" dirty="0"/>
                    </a:p>
                  </a:txBody>
                  <a:tcPr marL="68580" marR="68580" marT="34290" marB="34290" anchor="ctr"/>
                </a:tc>
                <a:tc>
                  <a:txBody>
                    <a:bodyPr/>
                    <a:lstStyle/>
                    <a:p>
                      <a:pPr algn="ctr"/>
                      <a:r>
                        <a:rPr lang="en-GB" sz="1400" dirty="0" smtClean="0"/>
                        <a:t>0.998</a:t>
                      </a:r>
                      <a:endParaRPr lang="en-GB" sz="1400" dirty="0"/>
                    </a:p>
                  </a:txBody>
                  <a:tcPr marL="68580" marR="68580" marT="34290" marB="34290" anchor="ctr"/>
                </a:tc>
                <a:tc>
                  <a:txBody>
                    <a:bodyPr/>
                    <a:lstStyle/>
                    <a:p>
                      <a:pPr algn="ctr"/>
                      <a:r>
                        <a:rPr lang="en-GB" sz="1400" dirty="0" smtClean="0"/>
                        <a:t>0.998</a:t>
                      </a:r>
                      <a:endParaRPr lang="en-GB" sz="1400" dirty="0"/>
                    </a:p>
                  </a:txBody>
                  <a:tcPr marL="68580" marR="68580" marT="34290" marB="34290" anchor="ctr"/>
                </a:tc>
              </a:tr>
              <a:tr h="278130">
                <a:tc>
                  <a:txBody>
                    <a:bodyPr/>
                    <a:lstStyle/>
                    <a:p>
                      <a:pPr algn="ctr"/>
                      <a:r>
                        <a:rPr lang="en-GB" sz="1400" dirty="0" smtClean="0"/>
                        <a:t>5</a:t>
                      </a:r>
                      <a:endParaRPr lang="en-GB" sz="1400" dirty="0"/>
                    </a:p>
                  </a:txBody>
                  <a:tcPr marL="68580" marR="68580" marT="34290" marB="34290" anchor="ctr"/>
                </a:tc>
                <a:tc>
                  <a:txBody>
                    <a:bodyPr/>
                    <a:lstStyle/>
                    <a:p>
                      <a:pPr algn="ctr"/>
                      <a:r>
                        <a:rPr lang="en-GB" sz="1400" dirty="0" smtClean="0"/>
                        <a:t>0.0148</a:t>
                      </a:r>
                      <a:endParaRPr lang="en-GB" sz="1400" dirty="0"/>
                    </a:p>
                  </a:txBody>
                  <a:tcPr marL="68580" marR="68580" marT="34290" marB="34290" anchor="ctr"/>
                </a:tc>
                <a:tc>
                  <a:txBody>
                    <a:bodyPr/>
                    <a:lstStyle/>
                    <a:p>
                      <a:pPr algn="ctr"/>
                      <a:r>
                        <a:rPr lang="en-GB" sz="1400" dirty="0" smtClean="0"/>
                        <a:t>0.985</a:t>
                      </a:r>
                      <a:endParaRPr lang="en-GB" sz="1400" dirty="0"/>
                    </a:p>
                  </a:txBody>
                  <a:tcPr marL="68580" marR="68580" marT="34290" marB="34290" anchor="ctr"/>
                </a:tc>
                <a:tc>
                  <a:txBody>
                    <a:bodyPr/>
                    <a:lstStyle/>
                    <a:p>
                      <a:pPr algn="ctr"/>
                      <a:r>
                        <a:rPr lang="en-GB" sz="1400" dirty="0" smtClean="0"/>
                        <a:t>0.994</a:t>
                      </a:r>
                      <a:endParaRPr lang="en-GB" sz="1400" dirty="0"/>
                    </a:p>
                  </a:txBody>
                  <a:tcPr marL="68580" marR="68580" marT="34290" marB="34290" anchor="ctr"/>
                </a:tc>
                <a:tc>
                  <a:txBody>
                    <a:bodyPr/>
                    <a:lstStyle/>
                    <a:p>
                      <a:pPr algn="ctr"/>
                      <a:r>
                        <a:rPr lang="en-GB" sz="1400" dirty="0" smtClean="0"/>
                        <a:t>0.992</a:t>
                      </a:r>
                      <a:endParaRPr lang="en-GB" sz="1400" dirty="0"/>
                    </a:p>
                  </a:txBody>
                  <a:tcPr marL="68580" marR="68580" marT="34290" marB="34290" anchor="ctr"/>
                </a:tc>
              </a:tr>
            </a:tbl>
          </a:graphicData>
        </a:graphic>
      </p:graphicFrame>
    </p:spTree>
    <p:extLst>
      <p:ext uri="{BB962C8B-B14F-4D97-AF65-F5344CB8AC3E}">
        <p14:creationId xmlns:p14="http://schemas.microsoft.com/office/powerpoint/2010/main" val="620414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Conclusions and next steps</a:t>
            </a:r>
            <a:endParaRPr lang="en-GB" dirty="0"/>
          </a:p>
        </p:txBody>
      </p:sp>
      <p:sp>
        <p:nvSpPr>
          <p:cNvPr id="3" name="Segnaposto contenuto 2"/>
          <p:cNvSpPr>
            <a:spLocks noGrp="1"/>
          </p:cNvSpPr>
          <p:nvPr>
            <p:ph idx="1"/>
          </p:nvPr>
        </p:nvSpPr>
        <p:spPr/>
        <p:txBody>
          <a:bodyPr/>
          <a:lstStyle/>
          <a:p>
            <a:pPr marL="0" indent="0" algn="just">
              <a:buNone/>
            </a:pPr>
            <a:r>
              <a:rPr lang="en-GB" dirty="0" smtClean="0"/>
              <a:t>The Random Forest model provide a very good accuracy and is fast to run inside a simulation tool</a:t>
            </a:r>
          </a:p>
          <a:p>
            <a:pPr marL="0" indent="0">
              <a:buNone/>
            </a:pPr>
            <a:endParaRPr lang="en-GB" dirty="0"/>
          </a:p>
          <a:p>
            <a:pPr marL="0" indent="0">
              <a:buNone/>
            </a:pPr>
            <a:endParaRPr lang="en-GB" dirty="0" smtClean="0"/>
          </a:p>
          <a:p>
            <a:r>
              <a:rPr lang="en-GB" dirty="0" smtClean="0"/>
              <a:t>Generalize the approach to different technologies, high efficiency modules (&gt; losses) and modules with lower fill factor (&lt; losses)</a:t>
            </a:r>
          </a:p>
          <a:p>
            <a:pPr marL="457200" lvl="1" indent="0">
              <a:buNone/>
            </a:pPr>
            <a:r>
              <a:rPr lang="en-GB" dirty="0">
                <a:sym typeface="Wingdings" panose="05000000000000000000" pitchFamily="2" charset="2"/>
              </a:rPr>
              <a:t>	</a:t>
            </a:r>
            <a:r>
              <a:rPr lang="en-GB" dirty="0" smtClean="0">
                <a:sym typeface="Wingdings" panose="05000000000000000000" pitchFamily="2" charset="2"/>
              </a:rPr>
              <a:t> New Random Forest can be easily trained</a:t>
            </a:r>
          </a:p>
          <a:p>
            <a:endParaRPr lang="en-GB" dirty="0">
              <a:sym typeface="Wingdings" panose="05000000000000000000" pitchFamily="2" charset="2"/>
            </a:endParaRPr>
          </a:p>
          <a:p>
            <a:r>
              <a:rPr lang="en-GB" dirty="0" smtClean="0">
                <a:sym typeface="Wingdings" panose="05000000000000000000" pitchFamily="2" charset="2"/>
              </a:rPr>
              <a:t>Validate the exact and approximated models with real PV plants</a:t>
            </a:r>
          </a:p>
          <a:p>
            <a:pPr marL="0" indent="0">
              <a:buNone/>
            </a:pPr>
            <a:r>
              <a:rPr lang="en-GB" dirty="0">
                <a:sym typeface="Wingdings" panose="05000000000000000000" pitchFamily="2" charset="2"/>
              </a:rPr>
              <a:t>	</a:t>
            </a:r>
            <a:r>
              <a:rPr lang="en-GB" dirty="0" smtClean="0">
                <a:sym typeface="Wingdings" panose="05000000000000000000" pitchFamily="2" charset="2"/>
              </a:rPr>
              <a:t> Measurement during the summer with natural and artificial shadings</a:t>
            </a:r>
          </a:p>
          <a:p>
            <a:endParaRPr lang="en-GB" dirty="0">
              <a:sym typeface="Wingdings" panose="05000000000000000000" pitchFamily="2" charset="2"/>
            </a:endParaRPr>
          </a:p>
          <a:p>
            <a:r>
              <a:rPr lang="en-GB" dirty="0" smtClean="0"/>
              <a:t>Design and implementation of a tool for the layout optimization of PV fields, arrangement of modules in strings to minimize the mismatch losses</a:t>
            </a:r>
          </a:p>
          <a:p>
            <a:pPr marL="914400" lvl="2" indent="0">
              <a:buNone/>
            </a:pPr>
            <a:r>
              <a:rPr lang="en-GB" dirty="0" smtClean="0">
                <a:sym typeface="Wingdings" panose="05000000000000000000" pitchFamily="2" charset="2"/>
              </a:rPr>
              <a:t> Ongoing CTI project with inSun</a:t>
            </a:r>
            <a:endParaRPr lang="en-GB" dirty="0"/>
          </a:p>
        </p:txBody>
      </p:sp>
      <p:sp>
        <p:nvSpPr>
          <p:cNvPr id="4" name="Segnaposto data 3"/>
          <p:cNvSpPr>
            <a:spLocks noGrp="1"/>
          </p:cNvSpPr>
          <p:nvPr>
            <p:ph type="dt" sz="half" idx="10"/>
          </p:nvPr>
        </p:nvSpPr>
        <p:spPr/>
        <p:txBody>
          <a:bodyPr/>
          <a:lstStyle/>
          <a:p>
            <a:r>
              <a:rPr lang="it-CH" altLang="it-CH" smtClean="0"/>
              <a:t>31.03.2017</a:t>
            </a:r>
            <a:endParaRPr lang="it-IT" altLang="it-CH"/>
          </a:p>
        </p:txBody>
      </p:sp>
      <p:sp>
        <p:nvSpPr>
          <p:cNvPr id="5" name="Segnaposto numero diapositiva 4"/>
          <p:cNvSpPr>
            <a:spLocks noGrp="1"/>
          </p:cNvSpPr>
          <p:nvPr>
            <p:ph type="sldNum" sz="quarter" idx="12"/>
          </p:nvPr>
        </p:nvSpPr>
        <p:spPr/>
        <p:txBody>
          <a:bodyPr/>
          <a:lstStyle/>
          <a:p>
            <a:fld id="{48347743-816D-4DC8-A5C7-FEF6F1926248}" type="slidenum">
              <a:rPr lang="it-IT" altLang="it-CH" smtClean="0"/>
              <a:pPr/>
              <a:t>14</a:t>
            </a:fld>
            <a:endParaRPr lang="it-IT" altLang="it-CH"/>
          </a:p>
        </p:txBody>
      </p:sp>
    </p:spTree>
    <p:extLst>
      <p:ext uri="{BB962C8B-B14F-4D97-AF65-F5344CB8AC3E}">
        <p14:creationId xmlns:p14="http://schemas.microsoft.com/office/powerpoint/2010/main" val="2613300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39341" y="764704"/>
            <a:ext cx="7886700" cy="1730772"/>
          </a:xfrm>
        </p:spPr>
        <p:txBody>
          <a:bodyPr/>
          <a:lstStyle/>
          <a:p>
            <a:pPr marL="0" indent="0" algn="ctr">
              <a:buNone/>
            </a:pPr>
            <a:r>
              <a:rPr lang="en-GB" sz="2400" dirty="0" smtClean="0"/>
              <a:t>Thank you for you attention</a:t>
            </a:r>
            <a:endParaRPr lang="en-GB" sz="2400" dirty="0"/>
          </a:p>
        </p:txBody>
      </p:sp>
      <p:sp>
        <p:nvSpPr>
          <p:cNvPr id="2" name="Segnaposto data 1"/>
          <p:cNvSpPr>
            <a:spLocks noGrp="1"/>
          </p:cNvSpPr>
          <p:nvPr>
            <p:ph type="dt" sz="half" idx="10"/>
          </p:nvPr>
        </p:nvSpPr>
        <p:spPr/>
        <p:txBody>
          <a:bodyPr/>
          <a:lstStyle/>
          <a:p>
            <a:r>
              <a:rPr lang="it-CH" altLang="it-CH" smtClean="0"/>
              <a:t>31.03.2017</a:t>
            </a:r>
            <a:endParaRPr lang="it-IT" altLang="it-CH"/>
          </a:p>
        </p:txBody>
      </p:sp>
      <p:sp>
        <p:nvSpPr>
          <p:cNvPr id="4" name="Segnaposto numero diapositiva 3"/>
          <p:cNvSpPr>
            <a:spLocks noGrp="1"/>
          </p:cNvSpPr>
          <p:nvPr>
            <p:ph type="sldNum" sz="quarter" idx="12"/>
          </p:nvPr>
        </p:nvSpPr>
        <p:spPr/>
        <p:txBody>
          <a:bodyPr/>
          <a:lstStyle/>
          <a:p>
            <a:fld id="{48347743-816D-4DC8-A5C7-FEF6F1926248}" type="slidenum">
              <a:rPr lang="it-IT" altLang="it-CH" smtClean="0"/>
              <a:pPr/>
              <a:t>15</a:t>
            </a:fld>
            <a:endParaRPr lang="it-IT" altLang="it-CH"/>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2776"/>
            <a:ext cx="9144000" cy="4799978"/>
          </a:xfrm>
          <a:prstGeom prst="rect">
            <a:avLst/>
          </a:prstGeom>
        </p:spPr>
      </p:pic>
    </p:spTree>
    <p:extLst>
      <p:ext uri="{BB962C8B-B14F-4D97-AF65-F5344CB8AC3E}">
        <p14:creationId xmlns:p14="http://schemas.microsoft.com/office/powerpoint/2010/main" val="3512650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Agenda</a:t>
            </a:r>
            <a:endParaRPr lang="en-GB" dirty="0"/>
          </a:p>
        </p:txBody>
      </p:sp>
      <p:sp>
        <p:nvSpPr>
          <p:cNvPr id="3" name="Segnaposto contenuto 2"/>
          <p:cNvSpPr>
            <a:spLocks noGrp="1"/>
          </p:cNvSpPr>
          <p:nvPr>
            <p:ph idx="1"/>
          </p:nvPr>
        </p:nvSpPr>
        <p:spPr/>
        <p:txBody>
          <a:bodyPr>
            <a:normAutofit/>
          </a:bodyPr>
          <a:lstStyle/>
          <a:p>
            <a:pPr>
              <a:spcBef>
                <a:spcPts val="1350"/>
              </a:spcBef>
              <a:buFont typeface="Wingdings" panose="05000000000000000000" pitchFamily="2" charset="2"/>
              <a:buChar char="q"/>
            </a:pPr>
            <a:r>
              <a:rPr lang="en-GB" dirty="0" smtClean="0"/>
              <a:t>Context of the project</a:t>
            </a:r>
          </a:p>
          <a:p>
            <a:pPr>
              <a:spcBef>
                <a:spcPts val="1350"/>
              </a:spcBef>
              <a:buFont typeface="Wingdings" panose="05000000000000000000" pitchFamily="2" charset="2"/>
              <a:buChar char="q"/>
            </a:pPr>
            <a:r>
              <a:rPr lang="en-GB" dirty="0" smtClean="0"/>
              <a:t>Mismatch in PV fields</a:t>
            </a:r>
          </a:p>
          <a:p>
            <a:pPr>
              <a:spcBef>
                <a:spcPts val="1350"/>
              </a:spcBef>
              <a:buFont typeface="Wingdings" panose="05000000000000000000" pitchFamily="2" charset="2"/>
              <a:buChar char="q"/>
            </a:pPr>
            <a:r>
              <a:rPr lang="en-GB" dirty="0"/>
              <a:t>Case </a:t>
            </a:r>
            <a:r>
              <a:rPr lang="en-GB" dirty="0" smtClean="0"/>
              <a:t>studies</a:t>
            </a:r>
          </a:p>
          <a:p>
            <a:pPr>
              <a:spcBef>
                <a:spcPts val="1350"/>
              </a:spcBef>
              <a:buFont typeface="Wingdings" panose="05000000000000000000" pitchFamily="2" charset="2"/>
              <a:buChar char="q"/>
            </a:pPr>
            <a:r>
              <a:rPr lang="en-GB" dirty="0" smtClean="0"/>
              <a:t>Machine </a:t>
            </a:r>
            <a:r>
              <a:rPr lang="en-GB" dirty="0" smtClean="0"/>
              <a:t>learning </a:t>
            </a:r>
            <a:r>
              <a:rPr lang="en-GB" dirty="0" smtClean="0"/>
              <a:t>approaches</a:t>
            </a:r>
          </a:p>
          <a:p>
            <a:pPr>
              <a:spcBef>
                <a:spcPts val="1350"/>
              </a:spcBef>
              <a:buFont typeface="Wingdings" panose="05000000000000000000" pitchFamily="2" charset="2"/>
              <a:buChar char="q"/>
            </a:pPr>
            <a:r>
              <a:rPr lang="en-GB" dirty="0" smtClean="0"/>
              <a:t>Results</a:t>
            </a:r>
          </a:p>
          <a:p>
            <a:pPr>
              <a:spcBef>
                <a:spcPts val="1350"/>
              </a:spcBef>
              <a:buFont typeface="Wingdings" panose="05000000000000000000" pitchFamily="2" charset="2"/>
              <a:buChar char="q"/>
            </a:pPr>
            <a:r>
              <a:rPr lang="en-GB" dirty="0" smtClean="0"/>
              <a:t>Conclusions and next steps</a:t>
            </a:r>
            <a:endParaRPr lang="en-GB" dirty="0"/>
          </a:p>
        </p:txBody>
      </p:sp>
      <p:sp>
        <p:nvSpPr>
          <p:cNvPr id="4" name="Segnaposto data 3"/>
          <p:cNvSpPr>
            <a:spLocks noGrp="1"/>
          </p:cNvSpPr>
          <p:nvPr>
            <p:ph type="dt" sz="half" idx="10"/>
          </p:nvPr>
        </p:nvSpPr>
        <p:spPr/>
        <p:txBody>
          <a:bodyPr/>
          <a:lstStyle/>
          <a:p>
            <a:r>
              <a:rPr lang="it-CH" altLang="it-CH" smtClean="0"/>
              <a:t>31.03.2017</a:t>
            </a:r>
            <a:endParaRPr lang="it-IT" altLang="it-CH"/>
          </a:p>
        </p:txBody>
      </p:sp>
      <p:sp>
        <p:nvSpPr>
          <p:cNvPr id="5" name="Segnaposto numero diapositiva 4"/>
          <p:cNvSpPr>
            <a:spLocks noGrp="1"/>
          </p:cNvSpPr>
          <p:nvPr>
            <p:ph type="sldNum" sz="quarter" idx="12"/>
          </p:nvPr>
        </p:nvSpPr>
        <p:spPr/>
        <p:txBody>
          <a:bodyPr/>
          <a:lstStyle/>
          <a:p>
            <a:fld id="{48347743-816D-4DC8-A5C7-FEF6F1926248}" type="slidenum">
              <a:rPr lang="it-IT" altLang="it-CH" smtClean="0"/>
              <a:pPr/>
              <a:t>2</a:t>
            </a:fld>
            <a:endParaRPr lang="it-IT" altLang="it-CH"/>
          </a:p>
        </p:txBody>
      </p:sp>
    </p:spTree>
    <p:extLst>
      <p:ext uri="{BB962C8B-B14F-4D97-AF65-F5344CB8AC3E}">
        <p14:creationId xmlns:p14="http://schemas.microsoft.com/office/powerpoint/2010/main" val="1160606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Context of the project</a:t>
            </a:r>
            <a:endParaRPr lang="en-GB" dirty="0"/>
          </a:p>
        </p:txBody>
      </p:sp>
      <p:sp>
        <p:nvSpPr>
          <p:cNvPr id="4" name="Segnaposto data 3"/>
          <p:cNvSpPr>
            <a:spLocks noGrp="1"/>
          </p:cNvSpPr>
          <p:nvPr>
            <p:ph type="dt" sz="half" idx="10"/>
          </p:nvPr>
        </p:nvSpPr>
        <p:spPr/>
        <p:txBody>
          <a:bodyPr/>
          <a:lstStyle/>
          <a:p>
            <a:r>
              <a:rPr lang="it-CH" altLang="it-CH" smtClean="0"/>
              <a:t>31.03.2017</a:t>
            </a:r>
            <a:endParaRPr lang="it-IT" altLang="it-CH"/>
          </a:p>
        </p:txBody>
      </p:sp>
      <p:sp>
        <p:nvSpPr>
          <p:cNvPr id="5" name="Segnaposto numero diapositiva 4"/>
          <p:cNvSpPr>
            <a:spLocks noGrp="1"/>
          </p:cNvSpPr>
          <p:nvPr>
            <p:ph type="sldNum" sz="quarter" idx="12"/>
          </p:nvPr>
        </p:nvSpPr>
        <p:spPr/>
        <p:txBody>
          <a:bodyPr/>
          <a:lstStyle/>
          <a:p>
            <a:fld id="{48347743-816D-4DC8-A5C7-FEF6F1926248}" type="slidenum">
              <a:rPr lang="it-IT" altLang="it-CH" smtClean="0"/>
              <a:pPr/>
              <a:t>3</a:t>
            </a:fld>
            <a:endParaRPr lang="it-IT" altLang="it-CH"/>
          </a:p>
        </p:txBody>
      </p:sp>
      <p:sp>
        <p:nvSpPr>
          <p:cNvPr id="6" name="Segnaposto contenuto 2"/>
          <p:cNvSpPr txBox="1">
            <a:spLocks/>
          </p:cNvSpPr>
          <p:nvPr/>
        </p:nvSpPr>
        <p:spPr bwMode="auto">
          <a:xfrm>
            <a:off x="323850" y="1628800"/>
            <a:ext cx="8496300" cy="453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1800">
                <a:solidFill>
                  <a:schemeClr val="tx1"/>
                </a:solidFill>
                <a:latin typeface="+mn-lt"/>
                <a:ea typeface="ＭＳ Ｐゴシック" pitchFamily="-112" charset="-128"/>
                <a:cs typeface="ＭＳ Ｐゴシック" pitchFamily="-112" charset="-128"/>
              </a:defRPr>
            </a:lvl1pPr>
            <a:lvl2pPr marL="742950" indent="-285750" algn="l" rtl="0" eaLnBrk="1" fontAlgn="base" hangingPunct="1">
              <a:spcBef>
                <a:spcPct val="20000"/>
              </a:spcBef>
              <a:spcAft>
                <a:spcPct val="0"/>
              </a:spcAft>
              <a:buChar char="–"/>
              <a:defRPr sz="1800">
                <a:solidFill>
                  <a:schemeClr val="tx1"/>
                </a:solidFill>
                <a:latin typeface="+mn-lt"/>
                <a:ea typeface="ＭＳ Ｐゴシック" pitchFamily="-112" charset="-128"/>
              </a:defRPr>
            </a:lvl2pPr>
            <a:lvl3pPr marL="1143000" indent="-228600" algn="l" rtl="0" eaLnBrk="1" fontAlgn="base" hangingPunct="1">
              <a:spcBef>
                <a:spcPct val="20000"/>
              </a:spcBef>
              <a:spcAft>
                <a:spcPct val="0"/>
              </a:spcAft>
              <a:buChar char="•"/>
              <a:defRPr sz="1800">
                <a:solidFill>
                  <a:schemeClr val="tx1"/>
                </a:solidFill>
                <a:latin typeface="+mn-lt"/>
                <a:ea typeface="ＭＳ Ｐゴシック" pitchFamily="-112" charset="-128"/>
              </a:defRPr>
            </a:lvl3pPr>
            <a:lvl4pPr marL="1600200" indent="-228600" algn="l" rtl="0" eaLnBrk="1" fontAlgn="base" hangingPunct="1">
              <a:spcBef>
                <a:spcPct val="20000"/>
              </a:spcBef>
              <a:spcAft>
                <a:spcPct val="0"/>
              </a:spcAft>
              <a:buChar char="–"/>
              <a:defRPr sz="1800">
                <a:solidFill>
                  <a:schemeClr val="tx1"/>
                </a:solidFill>
                <a:latin typeface="+mn-lt"/>
                <a:ea typeface="ＭＳ Ｐゴシック" pitchFamily="-112" charset="-128"/>
              </a:defRPr>
            </a:lvl4pPr>
            <a:lvl5pPr marL="2057400" indent="-228600" algn="l" rtl="0" eaLnBrk="1" fontAlgn="base" hangingPunct="1">
              <a:spcBef>
                <a:spcPct val="20000"/>
              </a:spcBef>
              <a:spcAft>
                <a:spcPct val="0"/>
              </a:spcAft>
              <a:buChar char="»"/>
              <a:defRPr sz="1800">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9pPr>
          </a:lstStyle>
          <a:p>
            <a:pPr marL="0" indent="0" algn="just">
              <a:buNone/>
            </a:pPr>
            <a:r>
              <a:rPr lang="en-GB" sz="2000" dirty="0" smtClean="0"/>
              <a:t>PV plants are becoming very cheap, </a:t>
            </a:r>
            <a:r>
              <a:rPr lang="en-GB" sz="2000" dirty="0" smtClean="0"/>
              <a:t>already in</a:t>
            </a:r>
            <a:r>
              <a:rPr lang="en-GB" sz="2000" dirty="0" smtClean="0"/>
              <a:t> grid parity in most of countries</a:t>
            </a:r>
          </a:p>
          <a:p>
            <a:pPr algn="just"/>
            <a:r>
              <a:rPr lang="en-GB" sz="2000" dirty="0" smtClean="0">
                <a:sym typeface="Wingdings" panose="05000000000000000000" pitchFamily="2" charset="2"/>
              </a:rPr>
              <a:t>lower </a:t>
            </a:r>
            <a:r>
              <a:rPr lang="en-GB" sz="2000" dirty="0">
                <a:sym typeface="Wingdings" panose="05000000000000000000" pitchFamily="2" charset="2"/>
              </a:rPr>
              <a:t>margins  short time to optimize the design (15min</a:t>
            </a:r>
            <a:r>
              <a:rPr lang="en-GB" sz="2000" dirty="0" smtClean="0">
                <a:sym typeface="Wingdings" panose="05000000000000000000" pitchFamily="2" charset="2"/>
              </a:rPr>
              <a:t>)</a:t>
            </a:r>
            <a:endParaRPr lang="en-GB" sz="2000" dirty="0" smtClean="0">
              <a:sym typeface="Wingdings" panose="05000000000000000000" pitchFamily="2" charset="2"/>
            </a:endParaRPr>
          </a:p>
          <a:p>
            <a:pPr algn="just"/>
            <a:r>
              <a:rPr lang="en-GB" sz="2000" dirty="0" smtClean="0">
                <a:sym typeface="Wingdings" panose="05000000000000000000" pitchFamily="2" charset="2"/>
              </a:rPr>
              <a:t>designers not specialized in PV technology  lack of know how</a:t>
            </a:r>
          </a:p>
          <a:p>
            <a:pPr algn="just"/>
            <a:r>
              <a:rPr lang="en-GB" sz="2000" dirty="0" smtClean="0">
                <a:sym typeface="Wingdings" panose="05000000000000000000" pitchFamily="2" charset="2"/>
              </a:rPr>
              <a:t>DSOs reducing feed-in tariffs  self consumption improves ROI</a:t>
            </a:r>
          </a:p>
          <a:p>
            <a:pPr algn="just"/>
            <a:r>
              <a:rPr lang="en-GB" sz="2000" dirty="0" smtClean="0">
                <a:sym typeface="Wingdings" panose="05000000000000000000" pitchFamily="2" charset="2"/>
              </a:rPr>
              <a:t>MLPE are becoming more competitive  when are they convenient? </a:t>
            </a:r>
            <a:endParaRPr lang="en-GB" sz="2000" dirty="0">
              <a:sym typeface="Wingdings" panose="05000000000000000000" pitchFamily="2" charset="2"/>
            </a:endParaRPr>
          </a:p>
          <a:p>
            <a:pPr marL="0" indent="0" algn="just">
              <a:buNone/>
            </a:pPr>
            <a:endParaRPr lang="en-GB" sz="2000" dirty="0">
              <a:sym typeface="Wingdings" panose="05000000000000000000" pitchFamily="2" charset="2"/>
            </a:endParaRPr>
          </a:p>
          <a:p>
            <a:pPr marL="0" indent="0" algn="just">
              <a:buNone/>
            </a:pPr>
            <a:r>
              <a:rPr lang="en-GB" sz="2000" dirty="0" smtClean="0">
                <a:sym typeface="Wingdings" panose="05000000000000000000" pitchFamily="2" charset="2"/>
              </a:rPr>
              <a:t>There is a need in the market for a tool that has an high accuracy and can easily optimize the design of overall PV plant in </a:t>
            </a:r>
            <a:r>
              <a:rPr lang="en-GB" sz="2000" u="sng" dirty="0" smtClean="0">
                <a:sym typeface="Wingdings" panose="05000000000000000000" pitchFamily="2" charset="2"/>
              </a:rPr>
              <a:t>energetic</a:t>
            </a:r>
            <a:r>
              <a:rPr lang="en-GB" sz="2000" dirty="0" smtClean="0">
                <a:sym typeface="Wingdings" panose="05000000000000000000" pitchFamily="2" charset="2"/>
              </a:rPr>
              <a:t> and </a:t>
            </a:r>
            <a:r>
              <a:rPr lang="en-GB" sz="2000" u="sng" dirty="0" smtClean="0">
                <a:sym typeface="Wingdings" panose="05000000000000000000" pitchFamily="2" charset="2"/>
              </a:rPr>
              <a:t>economic</a:t>
            </a:r>
            <a:r>
              <a:rPr lang="en-GB" sz="2000" dirty="0" smtClean="0">
                <a:sym typeface="Wingdings" panose="05000000000000000000" pitchFamily="2" charset="2"/>
              </a:rPr>
              <a:t> meanings</a:t>
            </a:r>
            <a:endParaRPr lang="en-GB" sz="2000" dirty="0" smtClean="0">
              <a:sym typeface="Wingdings" panose="05000000000000000000" pitchFamily="2" charset="2"/>
            </a:endParaRPr>
          </a:p>
          <a:p>
            <a:pPr marL="0" indent="0" algn="just">
              <a:buNone/>
            </a:pPr>
            <a:endParaRPr lang="en-GB" sz="2000" dirty="0"/>
          </a:p>
        </p:txBody>
      </p:sp>
      <p:pic>
        <p:nvPicPr>
          <p:cNvPr id="1026" name="Picture 2" descr="Risultati immagini per insun 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5391248"/>
            <a:ext cx="2062188"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sultati immagini per SUPSI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305" y="5391248"/>
            <a:ext cx="1880999"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395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Context of the project</a:t>
            </a:r>
            <a:endParaRPr lang="en-GB" dirty="0"/>
          </a:p>
        </p:txBody>
      </p:sp>
      <p:sp>
        <p:nvSpPr>
          <p:cNvPr id="4" name="Segnaposto data 3"/>
          <p:cNvSpPr>
            <a:spLocks noGrp="1"/>
          </p:cNvSpPr>
          <p:nvPr>
            <p:ph type="dt" sz="half" idx="10"/>
          </p:nvPr>
        </p:nvSpPr>
        <p:spPr/>
        <p:txBody>
          <a:bodyPr/>
          <a:lstStyle/>
          <a:p>
            <a:r>
              <a:rPr lang="it-CH" altLang="it-CH" smtClean="0"/>
              <a:t>31.03.2017</a:t>
            </a:r>
            <a:endParaRPr lang="it-IT" altLang="it-CH"/>
          </a:p>
        </p:txBody>
      </p:sp>
      <p:sp>
        <p:nvSpPr>
          <p:cNvPr id="5" name="Segnaposto numero diapositiva 4"/>
          <p:cNvSpPr>
            <a:spLocks noGrp="1"/>
          </p:cNvSpPr>
          <p:nvPr>
            <p:ph type="sldNum" sz="quarter" idx="12"/>
          </p:nvPr>
        </p:nvSpPr>
        <p:spPr/>
        <p:txBody>
          <a:bodyPr/>
          <a:lstStyle/>
          <a:p>
            <a:fld id="{48347743-816D-4DC8-A5C7-FEF6F1926248}" type="slidenum">
              <a:rPr lang="it-IT" altLang="it-CH" smtClean="0"/>
              <a:pPr/>
              <a:t>4</a:t>
            </a:fld>
            <a:endParaRPr lang="it-IT" altLang="it-CH"/>
          </a:p>
        </p:txBody>
      </p:sp>
      <p:sp>
        <p:nvSpPr>
          <p:cNvPr id="6" name="Segnaposto contenuto 2"/>
          <p:cNvSpPr txBox="1">
            <a:spLocks/>
          </p:cNvSpPr>
          <p:nvPr/>
        </p:nvSpPr>
        <p:spPr bwMode="auto">
          <a:xfrm>
            <a:off x="323850" y="1628800"/>
            <a:ext cx="8496300" cy="453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1800">
                <a:solidFill>
                  <a:schemeClr val="tx1"/>
                </a:solidFill>
                <a:latin typeface="+mn-lt"/>
                <a:ea typeface="ＭＳ Ｐゴシック" pitchFamily="-112" charset="-128"/>
                <a:cs typeface="ＭＳ Ｐゴシック" pitchFamily="-112" charset="-128"/>
              </a:defRPr>
            </a:lvl1pPr>
            <a:lvl2pPr marL="742950" indent="-285750" algn="l" rtl="0" eaLnBrk="1" fontAlgn="base" hangingPunct="1">
              <a:spcBef>
                <a:spcPct val="20000"/>
              </a:spcBef>
              <a:spcAft>
                <a:spcPct val="0"/>
              </a:spcAft>
              <a:buChar char="–"/>
              <a:defRPr sz="1800">
                <a:solidFill>
                  <a:schemeClr val="tx1"/>
                </a:solidFill>
                <a:latin typeface="+mn-lt"/>
                <a:ea typeface="ＭＳ Ｐゴシック" pitchFamily="-112" charset="-128"/>
              </a:defRPr>
            </a:lvl2pPr>
            <a:lvl3pPr marL="1143000" indent="-228600" algn="l" rtl="0" eaLnBrk="1" fontAlgn="base" hangingPunct="1">
              <a:spcBef>
                <a:spcPct val="20000"/>
              </a:spcBef>
              <a:spcAft>
                <a:spcPct val="0"/>
              </a:spcAft>
              <a:buChar char="•"/>
              <a:defRPr sz="1800">
                <a:solidFill>
                  <a:schemeClr val="tx1"/>
                </a:solidFill>
                <a:latin typeface="+mn-lt"/>
                <a:ea typeface="ＭＳ Ｐゴシック" pitchFamily="-112" charset="-128"/>
              </a:defRPr>
            </a:lvl3pPr>
            <a:lvl4pPr marL="1600200" indent="-228600" algn="l" rtl="0" eaLnBrk="1" fontAlgn="base" hangingPunct="1">
              <a:spcBef>
                <a:spcPct val="20000"/>
              </a:spcBef>
              <a:spcAft>
                <a:spcPct val="0"/>
              </a:spcAft>
              <a:buChar char="–"/>
              <a:defRPr sz="1800">
                <a:solidFill>
                  <a:schemeClr val="tx1"/>
                </a:solidFill>
                <a:latin typeface="+mn-lt"/>
                <a:ea typeface="ＭＳ Ｐゴシック" pitchFamily="-112" charset="-128"/>
              </a:defRPr>
            </a:lvl4pPr>
            <a:lvl5pPr marL="2057400" indent="-228600" algn="l" rtl="0" eaLnBrk="1" fontAlgn="base" hangingPunct="1">
              <a:spcBef>
                <a:spcPct val="20000"/>
              </a:spcBef>
              <a:spcAft>
                <a:spcPct val="0"/>
              </a:spcAft>
              <a:buChar char="»"/>
              <a:defRPr sz="1800">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9pPr>
          </a:lstStyle>
          <a:p>
            <a:pPr marL="0" indent="0" algn="just">
              <a:buNone/>
            </a:pPr>
            <a:r>
              <a:rPr lang="en-GB" sz="2000" dirty="0" smtClean="0"/>
              <a:t>The </a:t>
            </a:r>
            <a:r>
              <a:rPr lang="en-GB" sz="2000" b="1" dirty="0" smtClean="0"/>
              <a:t>DesignPV</a:t>
            </a:r>
            <a:r>
              <a:rPr lang="en-GB" sz="2000" dirty="0" smtClean="0"/>
              <a:t> project aims to support the development of inSun, a new tool for the design and simulation of PV plants, implementing innovative features to:</a:t>
            </a:r>
          </a:p>
          <a:p>
            <a:pPr algn="just">
              <a:buFont typeface="Wingdings" panose="05000000000000000000" pitchFamily="2" charset="2"/>
              <a:buChar char="ü"/>
            </a:pPr>
            <a:r>
              <a:rPr lang="en-GB" sz="2000" dirty="0" smtClean="0"/>
              <a:t>Improve the accuracy of irradiation patterns</a:t>
            </a:r>
          </a:p>
          <a:p>
            <a:pPr algn="just">
              <a:buFont typeface="Wingdings" panose="05000000000000000000" pitchFamily="2" charset="2"/>
              <a:buChar char="ü"/>
            </a:pPr>
            <a:r>
              <a:rPr lang="en-GB" sz="2000" u="sng" dirty="0" smtClean="0"/>
              <a:t>Simulate the mismatches occurring in complex PV installation</a:t>
            </a:r>
          </a:p>
          <a:p>
            <a:pPr algn="just">
              <a:buFont typeface="Wingdings" panose="05000000000000000000" pitchFamily="2" charset="2"/>
              <a:buChar char="q"/>
            </a:pPr>
            <a:r>
              <a:rPr lang="en-GB" sz="2000" dirty="0" smtClean="0"/>
              <a:t>Optimize the electrical layout of PV plants (orientation, inverters, arrays, cabling, </a:t>
            </a:r>
            <a:r>
              <a:rPr lang="en-GB" sz="2000" dirty="0" err="1" smtClean="0"/>
              <a:t>BoS</a:t>
            </a:r>
            <a:r>
              <a:rPr lang="en-GB" sz="2000" dirty="0" smtClean="0"/>
              <a:t>)</a:t>
            </a:r>
          </a:p>
          <a:p>
            <a:pPr algn="just"/>
            <a:endParaRPr lang="en-GB" sz="2000" dirty="0" smtClean="0"/>
          </a:p>
          <a:p>
            <a:pPr marL="0" indent="0" algn="just">
              <a:buNone/>
            </a:pPr>
            <a:endParaRPr lang="en-GB" sz="2000" dirty="0"/>
          </a:p>
          <a:p>
            <a:pPr marL="0" indent="0" algn="just">
              <a:buNone/>
            </a:pPr>
            <a:endParaRPr lang="en-GB" sz="2000" dirty="0"/>
          </a:p>
          <a:p>
            <a:pPr marL="0" indent="0" algn="just">
              <a:buNone/>
            </a:pPr>
            <a:endParaRPr lang="en-GB" sz="2000" dirty="0" smtClean="0"/>
          </a:p>
          <a:p>
            <a:pPr marL="0" indent="0" algn="just">
              <a:buNone/>
            </a:pPr>
            <a:r>
              <a:rPr lang="en-GB" sz="2000" dirty="0" smtClean="0"/>
              <a:t>The project is financed by the Commission for Innovation and Technology of the Swiss Confederation</a:t>
            </a:r>
            <a:endParaRPr lang="en-GB" sz="2000" dirty="0"/>
          </a:p>
        </p:txBody>
      </p:sp>
      <p:pic>
        <p:nvPicPr>
          <p:cNvPr id="1026" name="Picture 2" descr="Risultati immagini per insun 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657" y="4077072"/>
            <a:ext cx="2062188"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sultati immagini per SUPSI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77072"/>
            <a:ext cx="1880999" cy="54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cientificvisual.ch/wordpress/wp-content/uploads/logo_kti_cti_02.gif"/>
          <p:cNvPicPr>
            <a:picLocks noChangeAspect="1" noChangeArrowheads="1"/>
          </p:cNvPicPr>
          <p:nvPr/>
        </p:nvPicPr>
        <p:blipFill rotWithShape="1">
          <a:blip r:embed="rId4">
            <a:extLst>
              <a:ext uri="{28A0092B-C50C-407E-A947-70E740481C1C}">
                <a14:useLocalDpi xmlns:a14="http://schemas.microsoft.com/office/drawing/2010/main" val="0"/>
              </a:ext>
            </a:extLst>
          </a:blip>
          <a:srcRect r="22214" b="60520"/>
          <a:stretch/>
        </p:blipFill>
        <p:spPr bwMode="auto">
          <a:xfrm>
            <a:off x="6418959" y="4077072"/>
            <a:ext cx="2312936"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831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inSun</a:t>
            </a:r>
            <a:endParaRPr lang="en-GB" dirty="0"/>
          </a:p>
        </p:txBody>
      </p:sp>
      <p:sp>
        <p:nvSpPr>
          <p:cNvPr id="4" name="Segnaposto data 3"/>
          <p:cNvSpPr>
            <a:spLocks noGrp="1"/>
          </p:cNvSpPr>
          <p:nvPr>
            <p:ph type="dt" sz="half" idx="10"/>
          </p:nvPr>
        </p:nvSpPr>
        <p:spPr/>
        <p:txBody>
          <a:bodyPr/>
          <a:lstStyle/>
          <a:p>
            <a:r>
              <a:rPr lang="it-CH" altLang="it-CH" smtClean="0"/>
              <a:t>31.03.2017</a:t>
            </a:r>
            <a:endParaRPr lang="it-IT" altLang="it-CH"/>
          </a:p>
        </p:txBody>
      </p:sp>
      <p:sp>
        <p:nvSpPr>
          <p:cNvPr id="5" name="Segnaposto numero diapositiva 4"/>
          <p:cNvSpPr>
            <a:spLocks noGrp="1"/>
          </p:cNvSpPr>
          <p:nvPr>
            <p:ph type="sldNum" sz="quarter" idx="12"/>
          </p:nvPr>
        </p:nvSpPr>
        <p:spPr/>
        <p:txBody>
          <a:bodyPr/>
          <a:lstStyle/>
          <a:p>
            <a:fld id="{48347743-816D-4DC8-A5C7-FEF6F1926248}" type="slidenum">
              <a:rPr lang="it-IT" altLang="it-CH" smtClean="0"/>
              <a:pPr/>
              <a:t>5</a:t>
            </a:fld>
            <a:endParaRPr lang="it-IT" altLang="it-CH"/>
          </a:p>
        </p:txBody>
      </p:sp>
      <p:pic>
        <p:nvPicPr>
          <p:cNvPr id="6" name="Immagine 5"/>
          <p:cNvPicPr>
            <a:picLocks noChangeAspect="1"/>
          </p:cNvPicPr>
          <p:nvPr/>
        </p:nvPicPr>
        <p:blipFill>
          <a:blip r:embed="rId2"/>
          <a:stretch>
            <a:fillRect/>
          </a:stretch>
        </p:blipFill>
        <p:spPr>
          <a:xfrm>
            <a:off x="100334" y="1680038"/>
            <a:ext cx="3348000" cy="1905391"/>
          </a:xfrm>
          <a:prstGeom prst="rect">
            <a:avLst/>
          </a:prstGeom>
          <a:ln>
            <a:solidFill>
              <a:schemeClr val="accent1"/>
            </a:solidFill>
          </a:ln>
        </p:spPr>
      </p:pic>
      <p:pic>
        <p:nvPicPr>
          <p:cNvPr id="8" name="Immagine 7"/>
          <p:cNvPicPr>
            <a:picLocks noChangeAspect="1"/>
          </p:cNvPicPr>
          <p:nvPr/>
        </p:nvPicPr>
        <p:blipFill rotWithShape="1">
          <a:blip r:embed="rId3"/>
          <a:srcRect l="1286" r="18084" b="4137"/>
          <a:stretch/>
        </p:blipFill>
        <p:spPr>
          <a:xfrm>
            <a:off x="5881181" y="1484784"/>
            <a:ext cx="3240000" cy="1971363"/>
          </a:xfrm>
          <a:prstGeom prst="rect">
            <a:avLst/>
          </a:prstGeom>
          <a:ln>
            <a:solidFill>
              <a:schemeClr val="tx1"/>
            </a:solidFill>
          </a:ln>
        </p:spPr>
      </p:pic>
      <p:grpSp>
        <p:nvGrpSpPr>
          <p:cNvPr id="12" name="Group 3"/>
          <p:cNvGrpSpPr>
            <a:grpSpLocks noChangeAspect="1"/>
          </p:cNvGrpSpPr>
          <p:nvPr/>
        </p:nvGrpSpPr>
        <p:grpSpPr bwMode="auto">
          <a:xfrm>
            <a:off x="5881181" y="3649465"/>
            <a:ext cx="3240000" cy="2299815"/>
            <a:chOff x="79766749" y="97762836"/>
            <a:chExt cx="35533279" cy="25224063"/>
          </a:xfrm>
        </p:grpSpPr>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66749" y="97786899"/>
              <a:ext cx="17793910" cy="25200000"/>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FFBDBD"/>
                    </a:outerShdw>
                  </a:effectLst>
                </a14:hiddenEffects>
              </a:ext>
            </a:extLst>
          </p:spPr>
        </p:pic>
        <p:pic>
          <p:nvPicPr>
            <p:cNvPr id="1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77552" y="97762836"/>
              <a:ext cx="17822476" cy="25200000"/>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FFBDBD"/>
                    </a:outerShdw>
                  </a:effectLst>
                </a14:hiddenEffects>
              </a:ext>
            </a:extLst>
          </p:spPr>
        </p:pic>
      </p:grpSp>
      <p:pic>
        <p:nvPicPr>
          <p:cNvPr id="11" name="Immagine 10"/>
          <p:cNvPicPr>
            <a:picLocks noChangeAspect="1"/>
          </p:cNvPicPr>
          <p:nvPr/>
        </p:nvPicPr>
        <p:blipFill>
          <a:blip r:embed="rId6"/>
          <a:stretch>
            <a:fillRect/>
          </a:stretch>
        </p:blipFill>
        <p:spPr>
          <a:xfrm>
            <a:off x="100334" y="3789040"/>
            <a:ext cx="3347720" cy="2380347"/>
          </a:xfrm>
          <a:prstGeom prst="rect">
            <a:avLst/>
          </a:prstGeom>
          <a:ln>
            <a:solidFill>
              <a:schemeClr val="tx1"/>
            </a:solidFill>
          </a:ln>
        </p:spPr>
      </p:pic>
      <p:pic>
        <p:nvPicPr>
          <p:cNvPr id="15" name="Immagine 14"/>
          <p:cNvPicPr>
            <a:picLocks noChangeAspect="1"/>
          </p:cNvPicPr>
          <p:nvPr/>
        </p:nvPicPr>
        <p:blipFill rotWithShape="1">
          <a:blip r:embed="rId7"/>
          <a:srcRect r="10513"/>
          <a:stretch/>
        </p:blipFill>
        <p:spPr>
          <a:xfrm>
            <a:off x="3513608" y="3030266"/>
            <a:ext cx="2268000" cy="1711269"/>
          </a:xfrm>
          <a:prstGeom prst="rect">
            <a:avLst/>
          </a:prstGeom>
          <a:ln>
            <a:solidFill>
              <a:schemeClr val="tx1"/>
            </a:solidFill>
          </a:ln>
        </p:spPr>
      </p:pic>
      <p:pic>
        <p:nvPicPr>
          <p:cNvPr id="9" name="Immagin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13608" y="4896445"/>
            <a:ext cx="2268000" cy="1759149"/>
          </a:xfrm>
          <a:prstGeom prst="rect">
            <a:avLst/>
          </a:prstGeom>
          <a:ln>
            <a:solidFill>
              <a:schemeClr val="tx1"/>
            </a:solidFill>
          </a:ln>
        </p:spPr>
      </p:pic>
      <p:pic>
        <p:nvPicPr>
          <p:cNvPr id="7" name="Immagin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13608" y="1125215"/>
            <a:ext cx="2268000" cy="1750140"/>
          </a:xfrm>
          <a:prstGeom prst="rect">
            <a:avLst/>
          </a:prstGeom>
          <a:ln>
            <a:solidFill>
              <a:schemeClr val="tx1"/>
            </a:solidFill>
          </a:ln>
        </p:spPr>
      </p:pic>
    </p:spTree>
    <p:extLst>
      <p:ext uri="{BB962C8B-B14F-4D97-AF65-F5344CB8AC3E}">
        <p14:creationId xmlns:p14="http://schemas.microsoft.com/office/powerpoint/2010/main" val="3689631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Test </a:t>
            </a:r>
            <a:r>
              <a:rPr lang="en-GB" dirty="0" smtClean="0"/>
              <a:t>case - Residential</a:t>
            </a:r>
            <a:endParaRPr lang="en-GB" dirty="0"/>
          </a:p>
        </p:txBody>
      </p:sp>
      <p:sp>
        <p:nvSpPr>
          <p:cNvPr id="4" name="Segnaposto data 3"/>
          <p:cNvSpPr>
            <a:spLocks noGrp="1"/>
          </p:cNvSpPr>
          <p:nvPr>
            <p:ph type="dt" sz="half" idx="10"/>
          </p:nvPr>
        </p:nvSpPr>
        <p:spPr/>
        <p:txBody>
          <a:bodyPr/>
          <a:lstStyle/>
          <a:p>
            <a:r>
              <a:rPr lang="it-CH" altLang="it-CH" smtClean="0"/>
              <a:t>31.03.2017</a:t>
            </a:r>
            <a:endParaRPr lang="it-IT" altLang="it-CH"/>
          </a:p>
        </p:txBody>
      </p:sp>
      <p:sp>
        <p:nvSpPr>
          <p:cNvPr id="5" name="Segnaposto numero diapositiva 4"/>
          <p:cNvSpPr>
            <a:spLocks noGrp="1"/>
          </p:cNvSpPr>
          <p:nvPr>
            <p:ph type="sldNum" sz="quarter" idx="12"/>
          </p:nvPr>
        </p:nvSpPr>
        <p:spPr/>
        <p:txBody>
          <a:bodyPr/>
          <a:lstStyle/>
          <a:p>
            <a:fld id="{48347743-816D-4DC8-A5C7-FEF6F1926248}" type="slidenum">
              <a:rPr lang="it-IT" altLang="it-CH" smtClean="0"/>
              <a:pPr/>
              <a:t>6</a:t>
            </a:fld>
            <a:endParaRPr lang="it-IT" altLang="it-CH"/>
          </a:p>
        </p:txBody>
      </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564904"/>
            <a:ext cx="7513093" cy="4006983"/>
          </a:xfrm>
          <a:prstGeom prst="rect">
            <a:avLst/>
          </a:prstGeom>
        </p:spPr>
      </p:pic>
      <p:sp>
        <p:nvSpPr>
          <p:cNvPr id="12" name="Segnaposto contenuto 2"/>
          <p:cNvSpPr txBox="1">
            <a:spLocks/>
          </p:cNvSpPr>
          <p:nvPr/>
        </p:nvSpPr>
        <p:spPr bwMode="auto">
          <a:xfrm>
            <a:off x="323850" y="1628800"/>
            <a:ext cx="8496300" cy="453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1800">
                <a:solidFill>
                  <a:schemeClr val="tx1"/>
                </a:solidFill>
                <a:latin typeface="+mn-lt"/>
                <a:ea typeface="ＭＳ Ｐゴシック" pitchFamily="-112" charset="-128"/>
                <a:cs typeface="ＭＳ Ｐゴシック" pitchFamily="-112" charset="-128"/>
              </a:defRPr>
            </a:lvl1pPr>
            <a:lvl2pPr marL="742950" indent="-285750" algn="l" rtl="0" eaLnBrk="1" fontAlgn="base" hangingPunct="1">
              <a:spcBef>
                <a:spcPct val="20000"/>
              </a:spcBef>
              <a:spcAft>
                <a:spcPct val="0"/>
              </a:spcAft>
              <a:buChar char="–"/>
              <a:defRPr sz="1800">
                <a:solidFill>
                  <a:schemeClr val="tx1"/>
                </a:solidFill>
                <a:latin typeface="+mn-lt"/>
                <a:ea typeface="ＭＳ Ｐゴシック" pitchFamily="-112" charset="-128"/>
              </a:defRPr>
            </a:lvl2pPr>
            <a:lvl3pPr marL="1143000" indent="-228600" algn="l" rtl="0" eaLnBrk="1" fontAlgn="base" hangingPunct="1">
              <a:spcBef>
                <a:spcPct val="20000"/>
              </a:spcBef>
              <a:spcAft>
                <a:spcPct val="0"/>
              </a:spcAft>
              <a:buChar char="•"/>
              <a:defRPr sz="1800">
                <a:solidFill>
                  <a:schemeClr val="tx1"/>
                </a:solidFill>
                <a:latin typeface="+mn-lt"/>
                <a:ea typeface="ＭＳ Ｐゴシック" pitchFamily="-112" charset="-128"/>
              </a:defRPr>
            </a:lvl3pPr>
            <a:lvl4pPr marL="1600200" indent="-228600" algn="l" rtl="0" eaLnBrk="1" fontAlgn="base" hangingPunct="1">
              <a:spcBef>
                <a:spcPct val="20000"/>
              </a:spcBef>
              <a:spcAft>
                <a:spcPct val="0"/>
              </a:spcAft>
              <a:buChar char="–"/>
              <a:defRPr sz="1800">
                <a:solidFill>
                  <a:schemeClr val="tx1"/>
                </a:solidFill>
                <a:latin typeface="+mn-lt"/>
                <a:ea typeface="ＭＳ Ｐゴシック" pitchFamily="-112" charset="-128"/>
              </a:defRPr>
            </a:lvl4pPr>
            <a:lvl5pPr marL="2057400" indent="-228600" algn="l" rtl="0" eaLnBrk="1" fontAlgn="base" hangingPunct="1">
              <a:spcBef>
                <a:spcPct val="20000"/>
              </a:spcBef>
              <a:spcAft>
                <a:spcPct val="0"/>
              </a:spcAft>
              <a:buChar char="»"/>
              <a:defRPr sz="1800">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9pPr>
          </a:lstStyle>
          <a:p>
            <a:pPr marL="0" indent="0" algn="just">
              <a:buNone/>
            </a:pPr>
            <a:r>
              <a:rPr lang="en-GB" sz="2000" dirty="0" smtClean="0"/>
              <a:t>House fully covered with BIPV modules and complex shadings due to obstacles and surrounding </a:t>
            </a:r>
            <a:r>
              <a:rPr lang="en-GB" sz="2000" dirty="0" smtClean="0"/>
              <a:t>buildings – Optimal economic (LCOE) solution is not trivial.</a:t>
            </a:r>
            <a:endParaRPr lang="en-GB" sz="2000" dirty="0"/>
          </a:p>
        </p:txBody>
      </p:sp>
    </p:spTree>
    <p:extLst>
      <p:ext uri="{BB962C8B-B14F-4D97-AF65-F5344CB8AC3E}">
        <p14:creationId xmlns:p14="http://schemas.microsoft.com/office/powerpoint/2010/main" val="2066614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Test </a:t>
            </a:r>
            <a:r>
              <a:rPr lang="en-GB" dirty="0" smtClean="0"/>
              <a:t>cases - Industrial</a:t>
            </a:r>
            <a:endParaRPr lang="en-GB" dirty="0"/>
          </a:p>
        </p:txBody>
      </p:sp>
      <p:sp>
        <p:nvSpPr>
          <p:cNvPr id="4" name="Segnaposto data 3"/>
          <p:cNvSpPr>
            <a:spLocks noGrp="1"/>
          </p:cNvSpPr>
          <p:nvPr>
            <p:ph type="dt" sz="half" idx="10"/>
          </p:nvPr>
        </p:nvSpPr>
        <p:spPr/>
        <p:txBody>
          <a:bodyPr/>
          <a:lstStyle/>
          <a:p>
            <a:r>
              <a:rPr lang="it-CH" altLang="it-CH" smtClean="0"/>
              <a:t>31.03.2017</a:t>
            </a:r>
            <a:endParaRPr lang="it-IT" altLang="it-CH"/>
          </a:p>
        </p:txBody>
      </p:sp>
      <p:sp>
        <p:nvSpPr>
          <p:cNvPr id="5" name="Segnaposto numero diapositiva 4"/>
          <p:cNvSpPr>
            <a:spLocks noGrp="1"/>
          </p:cNvSpPr>
          <p:nvPr>
            <p:ph type="sldNum" sz="quarter" idx="12"/>
          </p:nvPr>
        </p:nvSpPr>
        <p:spPr/>
        <p:txBody>
          <a:bodyPr/>
          <a:lstStyle/>
          <a:p>
            <a:fld id="{48347743-816D-4DC8-A5C7-FEF6F1926248}" type="slidenum">
              <a:rPr lang="it-IT" altLang="it-CH" smtClean="0"/>
              <a:pPr/>
              <a:t>7</a:t>
            </a:fld>
            <a:endParaRPr lang="it-IT" altLang="it-CH"/>
          </a:p>
        </p:txBody>
      </p:sp>
      <p:sp>
        <p:nvSpPr>
          <p:cNvPr id="12" name="Segnaposto contenuto 2"/>
          <p:cNvSpPr txBox="1">
            <a:spLocks/>
          </p:cNvSpPr>
          <p:nvPr/>
        </p:nvSpPr>
        <p:spPr bwMode="auto">
          <a:xfrm>
            <a:off x="323850" y="1628800"/>
            <a:ext cx="8496300" cy="453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1800">
                <a:solidFill>
                  <a:schemeClr val="tx1"/>
                </a:solidFill>
                <a:latin typeface="+mn-lt"/>
                <a:ea typeface="ＭＳ Ｐゴシック" pitchFamily="-112" charset="-128"/>
                <a:cs typeface="ＭＳ Ｐゴシック" pitchFamily="-112" charset="-128"/>
              </a:defRPr>
            </a:lvl1pPr>
            <a:lvl2pPr marL="742950" indent="-285750" algn="l" rtl="0" eaLnBrk="1" fontAlgn="base" hangingPunct="1">
              <a:spcBef>
                <a:spcPct val="20000"/>
              </a:spcBef>
              <a:spcAft>
                <a:spcPct val="0"/>
              </a:spcAft>
              <a:buChar char="–"/>
              <a:defRPr sz="1800">
                <a:solidFill>
                  <a:schemeClr val="tx1"/>
                </a:solidFill>
                <a:latin typeface="+mn-lt"/>
                <a:ea typeface="ＭＳ Ｐゴシック" pitchFamily="-112" charset="-128"/>
              </a:defRPr>
            </a:lvl2pPr>
            <a:lvl3pPr marL="1143000" indent="-228600" algn="l" rtl="0" eaLnBrk="1" fontAlgn="base" hangingPunct="1">
              <a:spcBef>
                <a:spcPct val="20000"/>
              </a:spcBef>
              <a:spcAft>
                <a:spcPct val="0"/>
              </a:spcAft>
              <a:buChar char="•"/>
              <a:defRPr sz="1800">
                <a:solidFill>
                  <a:schemeClr val="tx1"/>
                </a:solidFill>
                <a:latin typeface="+mn-lt"/>
                <a:ea typeface="ＭＳ Ｐゴシック" pitchFamily="-112" charset="-128"/>
              </a:defRPr>
            </a:lvl3pPr>
            <a:lvl4pPr marL="1600200" indent="-228600" algn="l" rtl="0" eaLnBrk="1" fontAlgn="base" hangingPunct="1">
              <a:spcBef>
                <a:spcPct val="20000"/>
              </a:spcBef>
              <a:spcAft>
                <a:spcPct val="0"/>
              </a:spcAft>
              <a:buChar char="–"/>
              <a:defRPr sz="1800">
                <a:solidFill>
                  <a:schemeClr val="tx1"/>
                </a:solidFill>
                <a:latin typeface="+mn-lt"/>
                <a:ea typeface="ＭＳ Ｐゴシック" pitchFamily="-112" charset="-128"/>
              </a:defRPr>
            </a:lvl4pPr>
            <a:lvl5pPr marL="2057400" indent="-228600" algn="l" rtl="0" eaLnBrk="1" fontAlgn="base" hangingPunct="1">
              <a:spcBef>
                <a:spcPct val="20000"/>
              </a:spcBef>
              <a:spcAft>
                <a:spcPct val="0"/>
              </a:spcAft>
              <a:buChar char="»"/>
              <a:defRPr sz="1800">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9pPr>
          </a:lstStyle>
          <a:p>
            <a:pPr marL="0" indent="0" algn="just">
              <a:buNone/>
            </a:pPr>
            <a:r>
              <a:rPr lang="en-GB" sz="2000" dirty="0" smtClean="0"/>
              <a:t>Industrial building with sheds and trees, a good positioning of modules and cabling into string and MPPTs can improve significantly overall </a:t>
            </a:r>
            <a:r>
              <a:rPr lang="en-GB" sz="2000" dirty="0" smtClean="0"/>
              <a:t>performances.</a:t>
            </a:r>
          </a:p>
          <a:p>
            <a:pPr marL="0" indent="0" algn="just">
              <a:buNone/>
            </a:pPr>
            <a:r>
              <a:rPr lang="en-GB" sz="2000" dirty="0" smtClean="0"/>
              <a:t>It could be hard to find the best trade off between cablings and energy yield.</a:t>
            </a:r>
            <a:endParaRPr lang="en-GB" sz="2000"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7" y="2878042"/>
            <a:ext cx="6192688" cy="3813934"/>
          </a:xfrm>
          <a:prstGeom prst="rect">
            <a:avLst/>
          </a:prstGeom>
        </p:spPr>
      </p:pic>
    </p:spTree>
    <p:extLst>
      <p:ext uri="{BB962C8B-B14F-4D97-AF65-F5344CB8AC3E}">
        <p14:creationId xmlns:p14="http://schemas.microsoft.com/office/powerpoint/2010/main" val="4242265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Test </a:t>
            </a:r>
            <a:r>
              <a:rPr lang="en-GB" dirty="0" smtClean="0"/>
              <a:t>cases - BIPV</a:t>
            </a:r>
            <a:endParaRPr lang="en-GB" dirty="0"/>
          </a:p>
        </p:txBody>
      </p:sp>
      <p:sp>
        <p:nvSpPr>
          <p:cNvPr id="4" name="Segnaposto data 3"/>
          <p:cNvSpPr>
            <a:spLocks noGrp="1"/>
          </p:cNvSpPr>
          <p:nvPr>
            <p:ph type="dt" sz="half" idx="10"/>
          </p:nvPr>
        </p:nvSpPr>
        <p:spPr/>
        <p:txBody>
          <a:bodyPr/>
          <a:lstStyle/>
          <a:p>
            <a:r>
              <a:rPr lang="it-CH" altLang="it-CH" smtClean="0"/>
              <a:t>31.03.2017</a:t>
            </a:r>
            <a:endParaRPr lang="it-IT" altLang="it-CH"/>
          </a:p>
        </p:txBody>
      </p:sp>
      <p:sp>
        <p:nvSpPr>
          <p:cNvPr id="5" name="Segnaposto numero diapositiva 4"/>
          <p:cNvSpPr>
            <a:spLocks noGrp="1"/>
          </p:cNvSpPr>
          <p:nvPr>
            <p:ph type="sldNum" sz="quarter" idx="12"/>
          </p:nvPr>
        </p:nvSpPr>
        <p:spPr/>
        <p:txBody>
          <a:bodyPr/>
          <a:lstStyle/>
          <a:p>
            <a:fld id="{48347743-816D-4DC8-A5C7-FEF6F1926248}" type="slidenum">
              <a:rPr lang="it-IT" altLang="it-CH" smtClean="0"/>
              <a:pPr/>
              <a:t>8</a:t>
            </a:fld>
            <a:endParaRPr lang="it-IT" altLang="it-CH"/>
          </a:p>
        </p:txBody>
      </p:sp>
      <p:sp>
        <p:nvSpPr>
          <p:cNvPr id="12" name="Segnaposto contenuto 2"/>
          <p:cNvSpPr txBox="1">
            <a:spLocks/>
          </p:cNvSpPr>
          <p:nvPr/>
        </p:nvSpPr>
        <p:spPr bwMode="auto">
          <a:xfrm>
            <a:off x="323850" y="1628800"/>
            <a:ext cx="8496300" cy="453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1800">
                <a:solidFill>
                  <a:schemeClr val="tx1"/>
                </a:solidFill>
                <a:latin typeface="+mn-lt"/>
                <a:ea typeface="ＭＳ Ｐゴシック" pitchFamily="-112" charset="-128"/>
                <a:cs typeface="ＭＳ Ｐゴシック" pitchFamily="-112" charset="-128"/>
              </a:defRPr>
            </a:lvl1pPr>
            <a:lvl2pPr marL="742950" indent="-285750" algn="l" rtl="0" eaLnBrk="1" fontAlgn="base" hangingPunct="1">
              <a:spcBef>
                <a:spcPct val="20000"/>
              </a:spcBef>
              <a:spcAft>
                <a:spcPct val="0"/>
              </a:spcAft>
              <a:buChar char="–"/>
              <a:defRPr sz="1800">
                <a:solidFill>
                  <a:schemeClr val="tx1"/>
                </a:solidFill>
                <a:latin typeface="+mn-lt"/>
                <a:ea typeface="ＭＳ Ｐゴシック" pitchFamily="-112" charset="-128"/>
              </a:defRPr>
            </a:lvl2pPr>
            <a:lvl3pPr marL="1143000" indent="-228600" algn="l" rtl="0" eaLnBrk="1" fontAlgn="base" hangingPunct="1">
              <a:spcBef>
                <a:spcPct val="20000"/>
              </a:spcBef>
              <a:spcAft>
                <a:spcPct val="0"/>
              </a:spcAft>
              <a:buChar char="•"/>
              <a:defRPr sz="1800">
                <a:solidFill>
                  <a:schemeClr val="tx1"/>
                </a:solidFill>
                <a:latin typeface="+mn-lt"/>
                <a:ea typeface="ＭＳ Ｐゴシック" pitchFamily="-112" charset="-128"/>
              </a:defRPr>
            </a:lvl3pPr>
            <a:lvl4pPr marL="1600200" indent="-228600" algn="l" rtl="0" eaLnBrk="1" fontAlgn="base" hangingPunct="1">
              <a:spcBef>
                <a:spcPct val="20000"/>
              </a:spcBef>
              <a:spcAft>
                <a:spcPct val="0"/>
              </a:spcAft>
              <a:buChar char="–"/>
              <a:defRPr sz="1800">
                <a:solidFill>
                  <a:schemeClr val="tx1"/>
                </a:solidFill>
                <a:latin typeface="+mn-lt"/>
                <a:ea typeface="ＭＳ Ｐゴシック" pitchFamily="-112" charset="-128"/>
              </a:defRPr>
            </a:lvl4pPr>
            <a:lvl5pPr marL="2057400" indent="-228600" algn="l" rtl="0" eaLnBrk="1" fontAlgn="base" hangingPunct="1">
              <a:spcBef>
                <a:spcPct val="20000"/>
              </a:spcBef>
              <a:spcAft>
                <a:spcPct val="0"/>
              </a:spcAft>
              <a:buChar char="»"/>
              <a:defRPr sz="1800">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9pPr>
          </a:lstStyle>
          <a:p>
            <a:pPr marL="0" indent="0" algn="just">
              <a:buNone/>
            </a:pPr>
            <a:r>
              <a:rPr lang="en-GB" sz="2000" dirty="0" smtClean="0"/>
              <a:t>Installation on façade need to have a smart cabling of modules, very hard to design it manually dependin</a:t>
            </a:r>
            <a:r>
              <a:rPr lang="en-GB" sz="2000" dirty="0" smtClean="0"/>
              <a:t>g on obstacles.</a:t>
            </a:r>
            <a:endParaRPr lang="en-GB" sz="2000"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352230"/>
            <a:ext cx="7812360" cy="4100958"/>
          </a:xfrm>
          <a:prstGeom prst="rect">
            <a:avLst/>
          </a:prstGeom>
        </p:spPr>
      </p:pic>
    </p:spTree>
    <p:extLst>
      <p:ext uri="{BB962C8B-B14F-4D97-AF65-F5344CB8AC3E}">
        <p14:creationId xmlns:p14="http://schemas.microsoft.com/office/powerpoint/2010/main" val="4195607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Mismatch in PV fields</a:t>
            </a:r>
            <a:endParaRPr lang="en-GB" dirty="0"/>
          </a:p>
        </p:txBody>
      </p:sp>
      <p:sp>
        <p:nvSpPr>
          <p:cNvPr id="4" name="Segnaposto data 3"/>
          <p:cNvSpPr>
            <a:spLocks noGrp="1"/>
          </p:cNvSpPr>
          <p:nvPr>
            <p:ph type="dt" sz="half" idx="10"/>
          </p:nvPr>
        </p:nvSpPr>
        <p:spPr/>
        <p:txBody>
          <a:bodyPr/>
          <a:lstStyle/>
          <a:p>
            <a:r>
              <a:rPr lang="it-CH" altLang="it-CH" smtClean="0"/>
              <a:t>31.03.2017</a:t>
            </a:r>
            <a:endParaRPr lang="it-IT" altLang="it-CH"/>
          </a:p>
        </p:txBody>
      </p:sp>
      <p:sp>
        <p:nvSpPr>
          <p:cNvPr id="5" name="Segnaposto numero diapositiva 4"/>
          <p:cNvSpPr>
            <a:spLocks noGrp="1"/>
          </p:cNvSpPr>
          <p:nvPr>
            <p:ph type="sldNum" sz="quarter" idx="12"/>
          </p:nvPr>
        </p:nvSpPr>
        <p:spPr/>
        <p:txBody>
          <a:bodyPr/>
          <a:lstStyle/>
          <a:p>
            <a:fld id="{48347743-816D-4DC8-A5C7-FEF6F1926248}" type="slidenum">
              <a:rPr lang="it-IT" altLang="it-CH" smtClean="0"/>
              <a:pPr/>
              <a:t>9</a:t>
            </a:fld>
            <a:endParaRPr lang="it-IT" altLang="it-CH"/>
          </a:p>
        </p:txBody>
      </p:sp>
      <mc:AlternateContent xmlns:mc="http://schemas.openxmlformats.org/markup-compatibility/2006">
        <mc:Choice xmlns:a14="http://schemas.microsoft.com/office/drawing/2010/main" Requires="a14">
          <p:sp>
            <p:nvSpPr>
              <p:cNvPr id="6" name="Segnaposto contenuto 2"/>
              <p:cNvSpPr txBox="1">
                <a:spLocks/>
              </p:cNvSpPr>
              <p:nvPr/>
            </p:nvSpPr>
            <p:spPr bwMode="auto">
              <a:xfrm>
                <a:off x="323850" y="1628800"/>
                <a:ext cx="8496300" cy="45365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1800">
                    <a:solidFill>
                      <a:schemeClr val="tx1"/>
                    </a:solidFill>
                    <a:latin typeface="+mn-lt"/>
                    <a:ea typeface="ＭＳ Ｐゴシック" pitchFamily="-112" charset="-128"/>
                    <a:cs typeface="ＭＳ Ｐゴシック" pitchFamily="-112" charset="-128"/>
                  </a:defRPr>
                </a:lvl1pPr>
                <a:lvl2pPr marL="742950" indent="-285750" algn="l" rtl="0" eaLnBrk="1" fontAlgn="base" hangingPunct="1">
                  <a:spcBef>
                    <a:spcPct val="20000"/>
                  </a:spcBef>
                  <a:spcAft>
                    <a:spcPct val="0"/>
                  </a:spcAft>
                  <a:buChar char="–"/>
                  <a:defRPr sz="1800">
                    <a:solidFill>
                      <a:schemeClr val="tx1"/>
                    </a:solidFill>
                    <a:latin typeface="+mn-lt"/>
                    <a:ea typeface="ＭＳ Ｐゴシック" pitchFamily="-112" charset="-128"/>
                  </a:defRPr>
                </a:lvl2pPr>
                <a:lvl3pPr marL="1143000" indent="-228600" algn="l" rtl="0" eaLnBrk="1" fontAlgn="base" hangingPunct="1">
                  <a:spcBef>
                    <a:spcPct val="20000"/>
                  </a:spcBef>
                  <a:spcAft>
                    <a:spcPct val="0"/>
                  </a:spcAft>
                  <a:buChar char="•"/>
                  <a:defRPr sz="1800">
                    <a:solidFill>
                      <a:schemeClr val="tx1"/>
                    </a:solidFill>
                    <a:latin typeface="+mn-lt"/>
                    <a:ea typeface="ＭＳ Ｐゴシック" pitchFamily="-112" charset="-128"/>
                  </a:defRPr>
                </a:lvl3pPr>
                <a:lvl4pPr marL="1600200" indent="-228600" algn="l" rtl="0" eaLnBrk="1" fontAlgn="base" hangingPunct="1">
                  <a:spcBef>
                    <a:spcPct val="20000"/>
                  </a:spcBef>
                  <a:spcAft>
                    <a:spcPct val="0"/>
                  </a:spcAft>
                  <a:buChar char="–"/>
                  <a:defRPr sz="1800">
                    <a:solidFill>
                      <a:schemeClr val="tx1"/>
                    </a:solidFill>
                    <a:latin typeface="+mn-lt"/>
                    <a:ea typeface="ＭＳ Ｐゴシック" pitchFamily="-112" charset="-128"/>
                  </a:defRPr>
                </a:lvl4pPr>
                <a:lvl5pPr marL="2057400" indent="-228600" algn="l" rtl="0" eaLnBrk="1" fontAlgn="base" hangingPunct="1">
                  <a:spcBef>
                    <a:spcPct val="20000"/>
                  </a:spcBef>
                  <a:spcAft>
                    <a:spcPct val="0"/>
                  </a:spcAft>
                  <a:buChar char="»"/>
                  <a:defRPr sz="1800">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1200">
                    <a:solidFill>
                      <a:schemeClr val="tx1"/>
                    </a:solidFill>
                    <a:latin typeface="+mn-lt"/>
                    <a:ea typeface="ＭＳ Ｐゴシック" pitchFamily="-112" charset="-128"/>
                  </a:defRPr>
                </a:lvl9pPr>
              </a:lstStyle>
              <a:p>
                <a:pPr marL="0" indent="0">
                  <a:buNone/>
                </a:pPr>
                <a:r>
                  <a:rPr lang="en-GB" sz="2000" dirty="0"/>
                  <a:t>PV plants performance are affected by different sources of mismatch:</a:t>
                </a:r>
              </a:p>
              <a:p>
                <a:r>
                  <a:rPr lang="en-GB" sz="2000" dirty="0"/>
                  <a:t>Electrical characteristics of PV modules (current and voltage)</a:t>
                </a:r>
              </a:p>
              <a:p>
                <a:r>
                  <a:rPr lang="en-GB" sz="2000" dirty="0"/>
                  <a:t>Cells’ temperature (voltage)</a:t>
                </a:r>
              </a:p>
              <a:p>
                <a:r>
                  <a:rPr lang="en-GB" sz="2000" dirty="0" smtClean="0"/>
                  <a:t>Non uniform soiling</a:t>
                </a:r>
                <a:endParaRPr lang="en-GB" sz="2000" dirty="0"/>
              </a:p>
              <a:p>
                <a:r>
                  <a:rPr lang="en-GB" sz="2000" dirty="0"/>
                  <a:t>Degradation</a:t>
                </a:r>
              </a:p>
              <a:p>
                <a:r>
                  <a:rPr lang="en-GB" sz="2000" u="sng" dirty="0"/>
                  <a:t>Irradiance due to partial shading (current)</a:t>
                </a:r>
              </a:p>
              <a:p>
                <a:pPr marL="0" indent="0">
                  <a:buNone/>
                </a:pPr>
                <a:endParaRPr lang="en-GB" sz="2000" dirty="0"/>
              </a:p>
              <a:p>
                <a:pPr marL="0" indent="0">
                  <a:buNone/>
                </a:pPr>
                <a:endParaRPr lang="en-GB" sz="2000" dirty="0"/>
              </a:p>
              <a:p>
                <a:pPr marL="0" indent="0">
                  <a:buNone/>
                </a:pPr>
                <a:r>
                  <a:rPr lang="en-GB" sz="2000" dirty="0"/>
                  <a:t>Mismatch losses are defined as:</a:t>
                </a:r>
              </a:p>
              <a:p>
                <a:pPr marL="0" indent="0" algn="ctr">
                  <a:buNone/>
                </a:pPr>
                <a14:m>
                  <m:oMathPara xmlns:m="http://schemas.openxmlformats.org/officeDocument/2006/math">
                    <m:oMathParaPr>
                      <m:jc m:val="centerGroup"/>
                    </m:oMathParaPr>
                    <m:oMath xmlns:m="http://schemas.openxmlformats.org/officeDocument/2006/math">
                      <m:r>
                        <m:rPr>
                          <m:sty m:val="p"/>
                        </m:rPr>
                        <a:rPr lang="it-IT" sz="2000">
                          <a:latin typeface="Cambria Math" panose="02040503050406030204" pitchFamily="18" charset="0"/>
                        </a:rPr>
                        <m:t>ML</m:t>
                      </m:r>
                      <m:r>
                        <a:rPr lang="it-IT" sz="2000">
                          <a:latin typeface="Cambria Math" panose="02040503050406030204" pitchFamily="18" charset="0"/>
                        </a:rPr>
                        <m:t>=</m:t>
                      </m:r>
                      <m:f>
                        <m:fPr>
                          <m:ctrlPr>
                            <a:rPr lang="en-GB" sz="2000" i="1">
                              <a:latin typeface="Cambria Math" panose="02040503050406030204" pitchFamily="18" charset="0"/>
                            </a:rPr>
                          </m:ctrlPr>
                        </m:fPr>
                        <m:num>
                          <m:sSub>
                            <m:sSubPr>
                              <m:ctrlPr>
                                <a:rPr lang="it-IT" sz="2000" i="1">
                                  <a:latin typeface="Cambria Math" panose="02040503050406030204" pitchFamily="18" charset="0"/>
                                </a:rPr>
                              </m:ctrlPr>
                            </m:sSubPr>
                            <m:e>
                              <m:r>
                                <a:rPr lang="it-IT" sz="2000" i="1">
                                  <a:latin typeface="Cambria Math" panose="02040503050406030204" pitchFamily="18" charset="0"/>
                                </a:rPr>
                                <m:t>𝑃</m:t>
                              </m:r>
                            </m:e>
                            <m:sub>
                              <m:r>
                                <a:rPr lang="it-IT" sz="2000" i="1">
                                  <a:latin typeface="Cambria Math" panose="02040503050406030204" pitchFamily="18" charset="0"/>
                                </a:rPr>
                                <m:t>𝐼</m:t>
                              </m:r>
                            </m:sub>
                          </m:sSub>
                          <m:r>
                            <a:rPr lang="it-IT" sz="2000" i="1">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𝑃</m:t>
                              </m:r>
                            </m:e>
                            <m:sub>
                              <m:r>
                                <a:rPr lang="it-IT" sz="2000" i="1">
                                  <a:latin typeface="Cambria Math" panose="02040503050406030204" pitchFamily="18" charset="0"/>
                                </a:rPr>
                                <m:t>𝐴</m:t>
                              </m:r>
                            </m:sub>
                          </m:sSub>
                        </m:num>
                        <m:den>
                          <m:sSub>
                            <m:sSubPr>
                              <m:ctrlPr>
                                <a:rPr lang="it-IT" sz="2000" i="1">
                                  <a:latin typeface="Cambria Math" panose="02040503050406030204" pitchFamily="18" charset="0"/>
                                </a:rPr>
                              </m:ctrlPr>
                            </m:sSubPr>
                            <m:e>
                              <m:r>
                                <a:rPr lang="it-IT" sz="2000" i="1">
                                  <a:latin typeface="Cambria Math" panose="02040503050406030204" pitchFamily="18" charset="0"/>
                                </a:rPr>
                                <m:t>𝑃</m:t>
                              </m:r>
                            </m:e>
                            <m:sub>
                              <m:r>
                                <a:rPr lang="it-IT" sz="2000" i="1">
                                  <a:latin typeface="Cambria Math" panose="02040503050406030204" pitchFamily="18" charset="0"/>
                                </a:rPr>
                                <m:t>𝐼</m:t>
                              </m:r>
                            </m:sub>
                          </m:sSub>
                        </m:den>
                      </m:f>
                    </m:oMath>
                  </m:oMathPara>
                </a14:m>
                <a:endParaRPr lang="it-IT" sz="2000" dirty="0"/>
              </a:p>
              <a:p>
                <a:pPr marL="0" indent="0">
                  <a:buNone/>
                </a:pPr>
                <a:r>
                  <a:rPr lang="en-GB" sz="2000" dirty="0"/>
                  <a:t>Where </a:t>
                </a: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𝑃</m:t>
                        </m:r>
                      </m:e>
                      <m:sub>
                        <m:r>
                          <a:rPr lang="en-GB" sz="2000" i="1">
                            <a:latin typeface="Cambria Math" panose="02040503050406030204" pitchFamily="18" charset="0"/>
                          </a:rPr>
                          <m:t>𝐼</m:t>
                        </m:r>
                      </m:sub>
                    </m:sSub>
                  </m:oMath>
                </a14:m>
                <a:r>
                  <a:rPr lang="en-GB" sz="2000" dirty="0"/>
                  <a:t> is the ideal power output if every cells work at MPP</a:t>
                </a:r>
                <a:r>
                  <a:rPr lang="en-GB" sz="2000" dirty="0" smtClean="0"/>
                  <a:t>, while </a:t>
                </a:r>
                <a14:m>
                  <m:oMath xmlns:m="http://schemas.openxmlformats.org/officeDocument/2006/math">
                    <m:sSub>
                      <m:sSubPr>
                        <m:ctrlPr>
                          <a:rPr lang="it-IT" sz="2000" i="1">
                            <a:latin typeface="Cambria Math" panose="02040503050406030204" pitchFamily="18" charset="0"/>
                          </a:rPr>
                        </m:ctrlPr>
                      </m:sSubPr>
                      <m:e>
                        <m:r>
                          <a:rPr lang="it-IT" sz="2000" i="1">
                            <a:latin typeface="Cambria Math" panose="02040503050406030204" pitchFamily="18" charset="0"/>
                          </a:rPr>
                          <m:t>𝑃</m:t>
                        </m:r>
                      </m:e>
                      <m:sub>
                        <m:r>
                          <a:rPr lang="it-IT" sz="2000" i="1">
                            <a:latin typeface="Cambria Math" panose="02040503050406030204" pitchFamily="18" charset="0"/>
                          </a:rPr>
                          <m:t>𝐴</m:t>
                        </m:r>
                      </m:sub>
                    </m:sSub>
                  </m:oMath>
                </a14:m>
                <a:r>
                  <a:rPr lang="en-GB" sz="2000" dirty="0"/>
                  <a:t> is the power output in actual conditions</a:t>
                </a:r>
              </a:p>
            </p:txBody>
          </p:sp>
        </mc:Choice>
        <mc:Fallback>
          <p:sp>
            <p:nvSpPr>
              <p:cNvPr id="6" name="Segnaposto contenuto 2"/>
              <p:cNvSpPr txBox="1">
                <a:spLocks noRot="1" noChangeAspect="1" noMove="1" noResize="1" noEditPoints="1" noAdjustHandles="1" noChangeArrowheads="1" noChangeShapeType="1" noTextEdit="1"/>
              </p:cNvSpPr>
              <p:nvPr/>
            </p:nvSpPr>
            <p:spPr bwMode="auto">
              <a:xfrm>
                <a:off x="323850" y="1628800"/>
                <a:ext cx="8496300" cy="4536503"/>
              </a:xfrm>
              <a:prstGeom prst="rect">
                <a:avLst/>
              </a:prstGeom>
              <a:blipFill rotWithShape="0">
                <a:blip r:embed="rId2"/>
                <a:stretch>
                  <a:fillRect l="-1865" t="-1747" b="-32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2155" y="2780928"/>
            <a:ext cx="3017995" cy="1858714"/>
          </a:xfrm>
          <a:prstGeom prst="rect">
            <a:avLst/>
          </a:prstGeom>
        </p:spPr>
      </p:pic>
    </p:spTree>
    <p:extLst>
      <p:ext uri="{BB962C8B-B14F-4D97-AF65-F5344CB8AC3E}">
        <p14:creationId xmlns:p14="http://schemas.microsoft.com/office/powerpoint/2010/main" val="2686987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DACD_ISAAC">
  <a:themeElements>
    <a:clrScheme name="SUPSI 1">
      <a:dk1>
        <a:srgbClr val="000000"/>
      </a:dk1>
      <a:lt1>
        <a:sysClr val="window" lastClr="FFFFFF"/>
      </a:lt1>
      <a:dk2>
        <a:srgbClr val="141C64"/>
      </a:dk2>
      <a:lt2>
        <a:srgbClr val="FFFFFF"/>
      </a:lt2>
      <a:accent1>
        <a:srgbClr val="141C78"/>
      </a:accent1>
      <a:accent2>
        <a:srgbClr val="2838C8"/>
      </a:accent2>
      <a:accent3>
        <a:srgbClr val="0063C8"/>
      </a:accent3>
      <a:accent4>
        <a:srgbClr val="0096FF"/>
      </a:accent4>
      <a:accent5>
        <a:srgbClr val="46A01E"/>
      </a:accent5>
      <a:accent6>
        <a:srgbClr val="8CD23C"/>
      </a:accent6>
      <a:hlink>
        <a:srgbClr val="000000"/>
      </a:hlink>
      <a:folHlink>
        <a:srgbClr val="6464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lIns="0" tIns="0" rIns="0" bIns="0">
        <a:prstTxWarp prst="textNoShape">
          <a:avLst/>
        </a:prstTxWarp>
      </a:bodyPr>
      <a:lstStyle>
        <a:defPPr eaLnBrk="0" hangingPunct="0">
          <a:spcBef>
            <a:spcPct val="20000"/>
          </a:spcBef>
          <a:defRPr sz="1400" kern="0" dirty="0" smtClean="0">
            <a:latin typeface="+mn-lt"/>
            <a:ea typeface="ＭＳ Ｐゴシック" pitchFamily="-112" charset="-128"/>
            <a:cs typeface="ＭＳ Ｐゴシック" pitchFamily="-112" charset="-128"/>
          </a:defRPr>
        </a:defPPr>
      </a:lstStyle>
    </a:txDef>
  </a:objectDefaults>
  <a:extraClrSchemeLst>
    <a:extraClrScheme>
      <a:clrScheme name="SUPSI_DS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PSI_DSA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PSI_DSA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PSI_DSA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PSI_DSA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PSI_DSA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PSI_DSA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PSI_DSA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PSI_DSA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PSI_DSA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PSI_DSA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PSI_DSA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SUPSI 1">
      <a:dk1>
        <a:srgbClr val="000000"/>
      </a:dk1>
      <a:lt1>
        <a:sysClr val="window" lastClr="FFFFFF"/>
      </a:lt1>
      <a:dk2>
        <a:srgbClr val="141C64"/>
      </a:dk2>
      <a:lt2>
        <a:srgbClr val="FFFFFF"/>
      </a:lt2>
      <a:accent1>
        <a:srgbClr val="141C78"/>
      </a:accent1>
      <a:accent2>
        <a:srgbClr val="2838C8"/>
      </a:accent2>
      <a:accent3>
        <a:srgbClr val="0063C8"/>
      </a:accent3>
      <a:accent4>
        <a:srgbClr val="0096FF"/>
      </a:accent4>
      <a:accent5>
        <a:srgbClr val="46A01E"/>
      </a:accent5>
      <a:accent6>
        <a:srgbClr val="8CD23C"/>
      </a:accent6>
      <a:hlink>
        <a:srgbClr val="000000"/>
      </a:hlink>
      <a:folHlink>
        <a:srgbClr val="646464"/>
      </a:folHlink>
    </a:clrScheme>
    <a:fontScheme name="SUPSI">
      <a:majorFont>
        <a:latin typeface="Times New Roman"/>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Powerpoint_DACD_ISAAC</Template>
  <TotalTime>6662</TotalTime>
  <Words>839</Words>
  <Application>Microsoft Office PowerPoint</Application>
  <PresentationFormat>Presentazione su schermo (4:3)</PresentationFormat>
  <Paragraphs>167</Paragraphs>
  <Slides>15</Slides>
  <Notes>5</Notes>
  <HiddenSlides>0</HiddenSlides>
  <MMClips>1</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15</vt:i4>
      </vt:variant>
    </vt:vector>
  </HeadingPairs>
  <TitlesOfParts>
    <vt:vector size="23" baseType="lpstr">
      <vt:lpstr>ＭＳ Ｐゴシック</vt:lpstr>
      <vt:lpstr>Arial</vt:lpstr>
      <vt:lpstr>Calibri</vt:lpstr>
      <vt:lpstr>Cambria Math</vt:lpstr>
      <vt:lpstr>Times New Roman</vt:lpstr>
      <vt:lpstr>Wingdings</vt:lpstr>
      <vt:lpstr>Powerpoint_DACD_ISAAC</vt:lpstr>
      <vt:lpstr>Tema di Office</vt:lpstr>
      <vt:lpstr>Modeling of mismatch losses due to partial shading in PV plants with custom modules</vt:lpstr>
      <vt:lpstr>Agenda</vt:lpstr>
      <vt:lpstr>Context of the project</vt:lpstr>
      <vt:lpstr>Context of the project</vt:lpstr>
      <vt:lpstr>inSun</vt:lpstr>
      <vt:lpstr>Test case - Residential</vt:lpstr>
      <vt:lpstr>Test cases - Industrial</vt:lpstr>
      <vt:lpstr>Test cases - BIPV</vt:lpstr>
      <vt:lpstr>Mismatch in PV fields</vt:lpstr>
      <vt:lpstr>Approximation of Mismatch</vt:lpstr>
      <vt:lpstr>PV Field modelling</vt:lpstr>
      <vt:lpstr>Optimal cabling of modules in arrays</vt:lpstr>
      <vt:lpstr>Results</vt:lpstr>
      <vt:lpstr>Conclusions and next steps</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Swiss2Grid</dc:title>
  <dc:creator>vasco</dc:creator>
  <cp:lastModifiedBy>Gianluca Corbellini</cp:lastModifiedBy>
  <cp:revision>257</cp:revision>
  <dcterms:created xsi:type="dcterms:W3CDTF">2014-10-06T06:42:57Z</dcterms:created>
  <dcterms:modified xsi:type="dcterms:W3CDTF">2017-03-30T10:43:03Z</dcterms:modified>
</cp:coreProperties>
</file>